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34475" cy="12179300" type="ledg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5" d="100"/>
          <a:sy n="45" d="100"/>
        </p:scale>
        <p:origin x="1888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086" y="1993233"/>
            <a:ext cx="7764304" cy="4240201"/>
          </a:xfrm>
        </p:spPr>
        <p:txBody>
          <a:bodyPr anchor="b"/>
          <a:lstStyle>
            <a:lvl1pPr algn="ctr">
              <a:defRPr sz="599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1810" y="6396953"/>
            <a:ext cx="6850856" cy="2940511"/>
          </a:xfrm>
        </p:spPr>
        <p:txBody>
          <a:bodyPr/>
          <a:lstStyle>
            <a:lvl1pPr marL="0" indent="0" algn="ctr">
              <a:buNone/>
              <a:defRPr sz="2398"/>
            </a:lvl1pPr>
            <a:lvl2pPr marL="456743" indent="0" algn="ctr">
              <a:buNone/>
              <a:defRPr sz="1998"/>
            </a:lvl2pPr>
            <a:lvl3pPr marL="913486" indent="0" algn="ctr">
              <a:buNone/>
              <a:defRPr sz="1798"/>
            </a:lvl3pPr>
            <a:lvl4pPr marL="1370228" indent="0" algn="ctr">
              <a:buNone/>
              <a:defRPr sz="1598"/>
            </a:lvl4pPr>
            <a:lvl5pPr marL="1826971" indent="0" algn="ctr">
              <a:buNone/>
              <a:defRPr sz="1598"/>
            </a:lvl5pPr>
            <a:lvl6pPr marL="2283714" indent="0" algn="ctr">
              <a:buNone/>
              <a:defRPr sz="1598"/>
            </a:lvl6pPr>
            <a:lvl7pPr marL="2740457" indent="0" algn="ctr">
              <a:buNone/>
              <a:defRPr sz="1598"/>
            </a:lvl7pPr>
            <a:lvl8pPr marL="3197200" indent="0" algn="ctr">
              <a:buNone/>
              <a:defRPr sz="1598"/>
            </a:lvl8pPr>
            <a:lvl9pPr marL="3653942" indent="0" algn="ctr">
              <a:buNone/>
              <a:defRPr sz="1598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CF25-DE7D-4FC9-9EF5-C34E872A4DE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4CF9-269B-46C1-A1D6-8D25AA08B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6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CF25-DE7D-4FC9-9EF5-C34E872A4DE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4CF9-269B-46C1-A1D6-8D25AA08B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96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6859" y="648435"/>
            <a:ext cx="1969621" cy="1032139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7995" y="648435"/>
            <a:ext cx="5794683" cy="1032139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CF25-DE7D-4FC9-9EF5-C34E872A4DE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4CF9-269B-46C1-A1D6-8D25AA08B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00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CF25-DE7D-4FC9-9EF5-C34E872A4DE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4CF9-269B-46C1-A1D6-8D25AA08B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20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238" y="3036371"/>
            <a:ext cx="7878485" cy="5066250"/>
          </a:xfrm>
        </p:spPr>
        <p:txBody>
          <a:bodyPr anchor="b"/>
          <a:lstStyle>
            <a:lvl1pPr>
              <a:defRPr sz="599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238" y="8150549"/>
            <a:ext cx="7878485" cy="2664221"/>
          </a:xfrm>
        </p:spPr>
        <p:txBody>
          <a:bodyPr/>
          <a:lstStyle>
            <a:lvl1pPr marL="0" indent="0">
              <a:buNone/>
              <a:defRPr sz="2398">
                <a:solidFill>
                  <a:schemeClr val="tx1"/>
                </a:solidFill>
              </a:defRPr>
            </a:lvl1pPr>
            <a:lvl2pPr marL="456743" indent="0">
              <a:buNone/>
              <a:defRPr sz="1998">
                <a:solidFill>
                  <a:schemeClr val="tx1">
                    <a:tint val="75000"/>
                  </a:schemeClr>
                </a:solidFill>
              </a:defRPr>
            </a:lvl2pPr>
            <a:lvl3pPr marL="913486" indent="0">
              <a:buNone/>
              <a:defRPr sz="1798">
                <a:solidFill>
                  <a:schemeClr val="tx1">
                    <a:tint val="75000"/>
                  </a:schemeClr>
                </a:solidFill>
              </a:defRPr>
            </a:lvl3pPr>
            <a:lvl4pPr marL="1370228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4pPr>
            <a:lvl5pPr marL="1826971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5pPr>
            <a:lvl6pPr marL="2283714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6pPr>
            <a:lvl7pPr marL="274045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7pPr>
            <a:lvl8pPr marL="3197200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8pPr>
            <a:lvl9pPr marL="3653942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CF25-DE7D-4FC9-9EF5-C34E872A4DE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4CF9-269B-46C1-A1D6-8D25AA08B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6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7995" y="3242175"/>
            <a:ext cx="3882152" cy="772765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328" y="3242175"/>
            <a:ext cx="3882152" cy="772765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CF25-DE7D-4FC9-9EF5-C34E872A4DE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4CF9-269B-46C1-A1D6-8D25AA08B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37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85" y="648437"/>
            <a:ext cx="7878485" cy="23541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186" y="2985621"/>
            <a:ext cx="3864310" cy="1463207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743" indent="0">
              <a:buNone/>
              <a:defRPr sz="1998" b="1"/>
            </a:lvl2pPr>
            <a:lvl3pPr marL="913486" indent="0">
              <a:buNone/>
              <a:defRPr sz="1798" b="1"/>
            </a:lvl3pPr>
            <a:lvl4pPr marL="1370228" indent="0">
              <a:buNone/>
              <a:defRPr sz="1598" b="1"/>
            </a:lvl4pPr>
            <a:lvl5pPr marL="1826971" indent="0">
              <a:buNone/>
              <a:defRPr sz="1598" b="1"/>
            </a:lvl5pPr>
            <a:lvl6pPr marL="2283714" indent="0">
              <a:buNone/>
              <a:defRPr sz="1598" b="1"/>
            </a:lvl6pPr>
            <a:lvl7pPr marL="2740457" indent="0">
              <a:buNone/>
              <a:defRPr sz="1598" b="1"/>
            </a:lvl7pPr>
            <a:lvl8pPr marL="3197200" indent="0">
              <a:buNone/>
              <a:defRPr sz="1598" b="1"/>
            </a:lvl8pPr>
            <a:lvl9pPr marL="3653942" indent="0">
              <a:buNone/>
              <a:defRPr sz="1598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186" y="4448828"/>
            <a:ext cx="3864310" cy="654355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4328" y="2985621"/>
            <a:ext cx="3883342" cy="1463207"/>
          </a:xfrm>
        </p:spPr>
        <p:txBody>
          <a:bodyPr anchor="b"/>
          <a:lstStyle>
            <a:lvl1pPr marL="0" indent="0">
              <a:buNone/>
              <a:defRPr sz="2398" b="1"/>
            </a:lvl1pPr>
            <a:lvl2pPr marL="456743" indent="0">
              <a:buNone/>
              <a:defRPr sz="1998" b="1"/>
            </a:lvl2pPr>
            <a:lvl3pPr marL="913486" indent="0">
              <a:buNone/>
              <a:defRPr sz="1798" b="1"/>
            </a:lvl3pPr>
            <a:lvl4pPr marL="1370228" indent="0">
              <a:buNone/>
              <a:defRPr sz="1598" b="1"/>
            </a:lvl4pPr>
            <a:lvl5pPr marL="1826971" indent="0">
              <a:buNone/>
              <a:defRPr sz="1598" b="1"/>
            </a:lvl5pPr>
            <a:lvl6pPr marL="2283714" indent="0">
              <a:buNone/>
              <a:defRPr sz="1598" b="1"/>
            </a:lvl6pPr>
            <a:lvl7pPr marL="2740457" indent="0">
              <a:buNone/>
              <a:defRPr sz="1598" b="1"/>
            </a:lvl7pPr>
            <a:lvl8pPr marL="3197200" indent="0">
              <a:buNone/>
              <a:defRPr sz="1598" b="1"/>
            </a:lvl8pPr>
            <a:lvl9pPr marL="3653942" indent="0">
              <a:buNone/>
              <a:defRPr sz="1598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4328" y="4448828"/>
            <a:ext cx="3883342" cy="654355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CF25-DE7D-4FC9-9EF5-C34E872A4DE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4CF9-269B-46C1-A1D6-8D25AA08B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268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CF25-DE7D-4FC9-9EF5-C34E872A4DE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4CF9-269B-46C1-A1D6-8D25AA08B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CF25-DE7D-4FC9-9EF5-C34E872A4DE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4CF9-269B-46C1-A1D6-8D25AA08B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37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85" y="811953"/>
            <a:ext cx="2946106" cy="2841837"/>
          </a:xfrm>
        </p:spPr>
        <p:txBody>
          <a:bodyPr anchor="b"/>
          <a:lstStyle>
            <a:lvl1pPr>
              <a:defRPr sz="319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3342" y="1753596"/>
            <a:ext cx="4624328" cy="8655197"/>
          </a:xfrm>
        </p:spPr>
        <p:txBody>
          <a:bodyPr/>
          <a:lstStyle>
            <a:lvl1pPr>
              <a:defRPr sz="3197"/>
            </a:lvl1pPr>
            <a:lvl2pPr>
              <a:defRPr sz="2797"/>
            </a:lvl2pPr>
            <a:lvl3pPr>
              <a:defRPr sz="2398"/>
            </a:lvl3pPr>
            <a:lvl4pPr>
              <a:defRPr sz="1998"/>
            </a:lvl4pPr>
            <a:lvl5pPr>
              <a:defRPr sz="1998"/>
            </a:lvl5pPr>
            <a:lvl6pPr>
              <a:defRPr sz="1998"/>
            </a:lvl6pPr>
            <a:lvl7pPr>
              <a:defRPr sz="1998"/>
            </a:lvl7pPr>
            <a:lvl8pPr>
              <a:defRPr sz="1998"/>
            </a:lvl8pPr>
            <a:lvl9pPr>
              <a:defRPr sz="1998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185" y="3653790"/>
            <a:ext cx="2946106" cy="6769098"/>
          </a:xfrm>
        </p:spPr>
        <p:txBody>
          <a:bodyPr/>
          <a:lstStyle>
            <a:lvl1pPr marL="0" indent="0">
              <a:buNone/>
              <a:defRPr sz="1598"/>
            </a:lvl1pPr>
            <a:lvl2pPr marL="456743" indent="0">
              <a:buNone/>
              <a:defRPr sz="1399"/>
            </a:lvl2pPr>
            <a:lvl3pPr marL="913486" indent="0">
              <a:buNone/>
              <a:defRPr sz="1199"/>
            </a:lvl3pPr>
            <a:lvl4pPr marL="1370228" indent="0">
              <a:buNone/>
              <a:defRPr sz="999"/>
            </a:lvl4pPr>
            <a:lvl5pPr marL="1826971" indent="0">
              <a:buNone/>
              <a:defRPr sz="999"/>
            </a:lvl5pPr>
            <a:lvl6pPr marL="2283714" indent="0">
              <a:buNone/>
              <a:defRPr sz="999"/>
            </a:lvl6pPr>
            <a:lvl7pPr marL="2740457" indent="0">
              <a:buNone/>
              <a:defRPr sz="999"/>
            </a:lvl7pPr>
            <a:lvl8pPr marL="3197200" indent="0">
              <a:buNone/>
              <a:defRPr sz="999"/>
            </a:lvl8pPr>
            <a:lvl9pPr marL="3653942" indent="0">
              <a:buNone/>
              <a:defRPr sz="99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CF25-DE7D-4FC9-9EF5-C34E872A4DE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4CF9-269B-46C1-A1D6-8D25AA08B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066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185" y="811953"/>
            <a:ext cx="2946106" cy="2841837"/>
          </a:xfrm>
        </p:spPr>
        <p:txBody>
          <a:bodyPr anchor="b"/>
          <a:lstStyle>
            <a:lvl1pPr>
              <a:defRPr sz="319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3342" y="1753596"/>
            <a:ext cx="4624328" cy="8655197"/>
          </a:xfrm>
        </p:spPr>
        <p:txBody>
          <a:bodyPr anchor="t"/>
          <a:lstStyle>
            <a:lvl1pPr marL="0" indent="0">
              <a:buNone/>
              <a:defRPr sz="3197"/>
            </a:lvl1pPr>
            <a:lvl2pPr marL="456743" indent="0">
              <a:buNone/>
              <a:defRPr sz="2797"/>
            </a:lvl2pPr>
            <a:lvl3pPr marL="913486" indent="0">
              <a:buNone/>
              <a:defRPr sz="2398"/>
            </a:lvl3pPr>
            <a:lvl4pPr marL="1370228" indent="0">
              <a:buNone/>
              <a:defRPr sz="1998"/>
            </a:lvl4pPr>
            <a:lvl5pPr marL="1826971" indent="0">
              <a:buNone/>
              <a:defRPr sz="1998"/>
            </a:lvl5pPr>
            <a:lvl6pPr marL="2283714" indent="0">
              <a:buNone/>
              <a:defRPr sz="1998"/>
            </a:lvl6pPr>
            <a:lvl7pPr marL="2740457" indent="0">
              <a:buNone/>
              <a:defRPr sz="1998"/>
            </a:lvl7pPr>
            <a:lvl8pPr marL="3197200" indent="0">
              <a:buNone/>
              <a:defRPr sz="1998"/>
            </a:lvl8pPr>
            <a:lvl9pPr marL="3653942" indent="0">
              <a:buNone/>
              <a:defRPr sz="1998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185" y="3653790"/>
            <a:ext cx="2946106" cy="6769098"/>
          </a:xfrm>
        </p:spPr>
        <p:txBody>
          <a:bodyPr/>
          <a:lstStyle>
            <a:lvl1pPr marL="0" indent="0">
              <a:buNone/>
              <a:defRPr sz="1598"/>
            </a:lvl1pPr>
            <a:lvl2pPr marL="456743" indent="0">
              <a:buNone/>
              <a:defRPr sz="1399"/>
            </a:lvl2pPr>
            <a:lvl3pPr marL="913486" indent="0">
              <a:buNone/>
              <a:defRPr sz="1199"/>
            </a:lvl3pPr>
            <a:lvl4pPr marL="1370228" indent="0">
              <a:buNone/>
              <a:defRPr sz="999"/>
            </a:lvl4pPr>
            <a:lvl5pPr marL="1826971" indent="0">
              <a:buNone/>
              <a:defRPr sz="999"/>
            </a:lvl5pPr>
            <a:lvl6pPr marL="2283714" indent="0">
              <a:buNone/>
              <a:defRPr sz="999"/>
            </a:lvl6pPr>
            <a:lvl7pPr marL="2740457" indent="0">
              <a:buNone/>
              <a:defRPr sz="999"/>
            </a:lvl7pPr>
            <a:lvl8pPr marL="3197200" indent="0">
              <a:buNone/>
              <a:defRPr sz="999"/>
            </a:lvl8pPr>
            <a:lvl9pPr marL="3653942" indent="0">
              <a:buNone/>
              <a:defRPr sz="999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CF25-DE7D-4FC9-9EF5-C34E872A4DE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24CF9-269B-46C1-A1D6-8D25AA08B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561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7995" y="648437"/>
            <a:ext cx="7878485" cy="23541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7995" y="3242175"/>
            <a:ext cx="7878485" cy="77276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7995" y="11288409"/>
            <a:ext cx="2055257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FCF25-DE7D-4FC9-9EF5-C34E872A4DE6}" type="datetimeFigureOut">
              <a:rPr lang="en-US" smtClean="0"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5795" y="11288409"/>
            <a:ext cx="3082885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1223" y="11288409"/>
            <a:ext cx="2055257" cy="6484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24CF9-269B-46C1-A1D6-8D25AA08B1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774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3486" rtl="0" eaLnBrk="1" latinLnBrk="0" hangingPunct="1">
        <a:lnSpc>
          <a:spcPct val="90000"/>
        </a:lnSpc>
        <a:spcBef>
          <a:spcPct val="0"/>
        </a:spcBef>
        <a:buNone/>
        <a:defRPr sz="43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371" indent="-228371" algn="l" defTabSz="913486" rtl="0" eaLnBrk="1" latinLnBrk="0" hangingPunct="1">
        <a:lnSpc>
          <a:spcPct val="90000"/>
        </a:lnSpc>
        <a:spcBef>
          <a:spcPts val="999"/>
        </a:spcBef>
        <a:buFont typeface="Arial" panose="020B0604020202020204" pitchFamily="34" charset="0"/>
        <a:buChar char="•"/>
        <a:defRPr sz="2797" kern="1200">
          <a:solidFill>
            <a:schemeClr val="tx1"/>
          </a:solidFill>
          <a:latin typeface="+mn-lt"/>
          <a:ea typeface="+mn-ea"/>
          <a:cs typeface="+mn-cs"/>
        </a:defRPr>
      </a:lvl1pPr>
      <a:lvl2pPr marL="685114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8" kern="1200">
          <a:solidFill>
            <a:schemeClr val="tx1"/>
          </a:solidFill>
          <a:latin typeface="+mn-lt"/>
          <a:ea typeface="+mn-ea"/>
          <a:cs typeface="+mn-cs"/>
        </a:defRPr>
      </a:lvl2pPr>
      <a:lvl3pPr marL="1141857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8" kern="1200">
          <a:solidFill>
            <a:schemeClr val="tx1"/>
          </a:solidFill>
          <a:latin typeface="+mn-lt"/>
          <a:ea typeface="+mn-ea"/>
          <a:cs typeface="+mn-cs"/>
        </a:defRPr>
      </a:lvl3pPr>
      <a:lvl4pPr marL="1598600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2055343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512085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968828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425571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882314" indent="-228371" algn="l" defTabSz="91348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1pPr>
      <a:lvl2pPr marL="456743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2pPr>
      <a:lvl3pPr marL="913486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3pPr>
      <a:lvl4pPr marL="1370228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5pPr>
      <a:lvl6pPr marL="2283714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6pPr>
      <a:lvl7pPr marL="2740457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7pPr>
      <a:lvl8pPr marL="3197200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8pPr>
      <a:lvl9pPr marL="3653942" algn="l" defTabSz="913486" rtl="0" eaLnBrk="1" latinLnBrk="0" hangingPunct="1">
        <a:defRPr sz="17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34475" cy="132080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latin typeface="Fira Sans" panose="020B0503050000020004" pitchFamily="34" charset="0"/>
              </a:rPr>
              <a:t>STOP THE SPREAD OF GERMS</a:t>
            </a:r>
            <a:endParaRPr lang="en-US" sz="4800" dirty="0">
              <a:latin typeface="Fira Sans" panose="020B05030500000200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-1" y="1320800"/>
            <a:ext cx="9134475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0" y="0"/>
            <a:ext cx="91344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1371503"/>
            <a:ext cx="91344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  <a:latin typeface="Fira Sans" panose="020B0503050000020004" pitchFamily="34" charset="0"/>
              </a:rPr>
              <a:t>Help prevent the spread of respiratory diseases like COVID-19.</a:t>
            </a:r>
            <a:endParaRPr lang="en-US" sz="2400" dirty="0">
              <a:solidFill>
                <a:schemeClr val="accent1"/>
              </a:solidFill>
              <a:latin typeface="Fira Sans" panose="020B05030500000200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 rot="249942">
            <a:off x="282252" y="2023962"/>
            <a:ext cx="4106828" cy="267866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745395" y="2023961"/>
            <a:ext cx="4106828" cy="267866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817283" y="8307168"/>
            <a:ext cx="4106828" cy="267866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301299">
            <a:off x="4745395" y="5228383"/>
            <a:ext cx="4106828" cy="26786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21381409">
            <a:off x="282252" y="8318507"/>
            <a:ext cx="4106828" cy="2678667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201296" y="5257010"/>
            <a:ext cx="4106828" cy="2678667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565648" y="11445671"/>
            <a:ext cx="4562475" cy="4064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ira Sans" panose="020B0503050000020004" pitchFamily="34" charset="0"/>
              </a:rPr>
              <a:t>For more information: azhealth.gov/covid19</a:t>
            </a:r>
            <a:endParaRPr lang="en-US" sz="1600" b="1" dirty="0">
              <a:latin typeface="Fira Sans" panose="020B05030500000200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1667" y="2137838"/>
            <a:ext cx="2720824" cy="570570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latin typeface="Fira Sans" panose="020B0503050000020004" pitchFamily="34" charset="0"/>
              </a:rPr>
              <a:t>Avoid large gatherings and people who are sick.</a:t>
            </a:r>
            <a:endParaRPr lang="en-US" sz="1600" b="1" dirty="0">
              <a:latin typeface="Fira Sans" panose="020B05030500000200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673508" y="2137838"/>
            <a:ext cx="2961006" cy="655280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latin typeface="Fira Sans" panose="020B0503050000020004" pitchFamily="34" charset="0"/>
              </a:rPr>
              <a:t>Stay home when you are sick, except to get medical care.</a:t>
            </a:r>
            <a:endParaRPr lang="en-US" sz="1600" b="1" dirty="0">
              <a:latin typeface="Fira Sans" panose="020B0503050000020004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524488" y="9986652"/>
            <a:ext cx="2728686" cy="562275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ira Sans" panose="020B0503050000020004" pitchFamily="34" charset="0"/>
              </a:rPr>
              <a:t>Avoid touching your eyes, nose, and mouth.</a:t>
            </a:r>
            <a:endParaRPr lang="en-US" sz="1600" b="1" dirty="0">
              <a:latin typeface="Fira Sans" panose="020B0503050000020004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995212" y="5385410"/>
            <a:ext cx="3132911" cy="83849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ira Sans" panose="020B0503050000020004" pitchFamily="34" charset="0"/>
              </a:rPr>
              <a:t>Clean and disinfect frequently touched objects and surfaces.</a:t>
            </a:r>
            <a:endParaRPr lang="en-US" sz="1600" b="1" dirty="0">
              <a:latin typeface="Fira Sans" panose="020B05030500000200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872577" y="8459613"/>
            <a:ext cx="2806000" cy="972201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dirty="0" smtClean="0">
                <a:latin typeface="Fira Sans" panose="020B0503050000020004" pitchFamily="34" charset="0"/>
              </a:rPr>
              <a:t>Cover your cough or sneeze with a tissue, then throw the tissue in the trash.</a:t>
            </a:r>
            <a:endParaRPr lang="en-US" sz="1600" b="1" dirty="0">
              <a:latin typeface="Fira Sans" panose="020B05030500000200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92644" y="6764803"/>
            <a:ext cx="2689846" cy="949347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smtClean="0">
                <a:latin typeface="Fira Sans" panose="020B0503050000020004" pitchFamily="34" charset="0"/>
              </a:rPr>
              <a:t>Wash your hands often with soap and water for at least 20 seconds</a:t>
            </a:r>
            <a:r>
              <a:rPr lang="en-US" sz="1400" b="1" dirty="0" smtClean="0">
                <a:latin typeface="Fira Sans" panose="020B0503050000020004" pitchFamily="34" charset="0"/>
              </a:rPr>
              <a:t>.</a:t>
            </a:r>
            <a:endParaRPr lang="en-US" sz="1400" b="1" dirty="0">
              <a:latin typeface="Fira Sans" panose="020B0503050000020004" pitchFamily="34" charset="0"/>
            </a:endParaRPr>
          </a:p>
        </p:txBody>
      </p:sp>
      <p:pic>
        <p:nvPicPr>
          <p:cNvPr id="42" name="Picture 4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69782" y="8358455"/>
            <a:ext cx="2454329" cy="2643645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3932" y="8672993"/>
            <a:ext cx="1420835" cy="2324180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5326" y="9578342"/>
            <a:ext cx="1074740" cy="1546605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4553" y="6275192"/>
            <a:ext cx="1701471" cy="15424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flipH="1">
            <a:off x="2775837" y="5522618"/>
            <a:ext cx="1547086" cy="23829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0386" y="11445671"/>
            <a:ext cx="2395939" cy="53045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73308" y="3143402"/>
            <a:ext cx="2872648" cy="151793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59298" y="2926008"/>
            <a:ext cx="3552735" cy="169894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94675" y="2173688"/>
            <a:ext cx="583579" cy="583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75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usiness COVID fly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A0306"/>
      </a:accent1>
      <a:accent2>
        <a:srgbClr val="B82927"/>
      </a:accent2>
      <a:accent3>
        <a:srgbClr val="EE3124"/>
      </a:accent3>
      <a:accent4>
        <a:srgbClr val="424244"/>
      </a:accent4>
      <a:accent5>
        <a:srgbClr val="6F6E73"/>
      </a:accent5>
      <a:accent6>
        <a:srgbClr val="A8A9AD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1390</TotalTime>
  <Words>92</Words>
  <Application>Microsoft Office PowerPoint</Application>
  <PresentationFormat>Ledger Paper (11x17 in)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Fira Sans</vt:lpstr>
      <vt:lpstr>Office Theme</vt:lpstr>
      <vt:lpstr>PowerPoint Presentation</vt:lpstr>
    </vt:vector>
  </TitlesOfParts>
  <Company>ITS-20839D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Mackenzie Tewell</dc:creator>
  <cp:lastModifiedBy>Flocks,Joan D</cp:lastModifiedBy>
  <cp:revision>35</cp:revision>
  <dcterms:created xsi:type="dcterms:W3CDTF">2020-03-16T18:19:08Z</dcterms:created>
  <dcterms:modified xsi:type="dcterms:W3CDTF">2020-03-19T20:02:33Z</dcterms:modified>
</cp:coreProperties>
</file>