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harset="1" panose="02000000000000000000"/>
      <p:regular r:id="rId10"/>
    </p:embeddedFont>
    <p:embeddedFont>
      <p:font typeface="Roboto Bold" charset="1" panose="02000000000000000000"/>
      <p:regular r:id="rId11"/>
    </p:embeddedFont>
    <p:embeddedFont>
      <p:font typeface="Roboto Italics" charset="1" panose="02000000000000000000"/>
      <p:regular r:id="rId12"/>
    </p:embeddedFont>
    <p:embeddedFont>
      <p:font typeface="Roboto Bold Italics" charset="1" panose="02000000000000000000"/>
      <p:regular r:id="rId13"/>
    </p:embeddedFont>
    <p:embeddedFont>
      <p:font typeface="Roboto Slab Regular" charset="1" panose="00000000000000000000"/>
      <p:regular r:id="rId14"/>
    </p:embeddedFont>
    <p:embeddedFont>
      <p:font typeface="Roboto Slab Regular Bold" charset="1" panose="00000000000000000000"/>
      <p:regular r:id="rId15"/>
    </p:embeddedFont>
    <p:embeddedFont>
      <p:font typeface="Lexend Deca" charset="1" panose="00000000000000000000"/>
      <p:regular r:id="rId16"/>
    </p:embeddedFont>
    <p:embeddedFont>
      <p:font typeface="Open Sauce Light" charset="1" panose="00000400000000000000"/>
      <p:regular r:id="rId17"/>
    </p:embeddedFont>
    <p:embeddedFont>
      <p:font typeface="Open Sauce Light Bold" charset="1" panose="00000600000000000000"/>
      <p:regular r:id="rId18"/>
    </p:embeddedFont>
    <p:embeddedFont>
      <p:font typeface="Open Sauce Light Italics" charset="1" panose="00000400000000000000"/>
      <p:regular r:id="rId19"/>
    </p:embeddedFont>
    <p:embeddedFont>
      <p:font typeface="Open Sauce Light Bold Italics" charset="1" panose="00000600000000000000"/>
      <p:regular r:id="rId20"/>
    </p:embeddedFont>
    <p:embeddedFont>
      <p:font typeface="Open Sauce" charset="1" panose="00000500000000000000"/>
      <p:regular r:id="rId21"/>
    </p:embeddedFont>
    <p:embeddedFont>
      <p:font typeface="Open Sauce Bold" charset="1" panose="00000800000000000000"/>
      <p:regular r:id="rId22"/>
    </p:embeddedFont>
    <p:embeddedFont>
      <p:font typeface="Open Sauce Italics" charset="1" panose="00000500000000000000"/>
      <p:regular r:id="rId23"/>
    </p:embeddedFont>
    <p:embeddedFont>
      <p:font typeface="Open Sauce Bold Italics" charset="1" panose="00000800000000000000"/>
      <p:regular r:id="rId24"/>
    </p:embeddedFont>
    <p:embeddedFont>
      <p:font typeface="Open Sauce SemiBold" charset="1" panose="00000700000000000000"/>
      <p:regular r:id="rId25"/>
    </p:embeddedFont>
    <p:embeddedFont>
      <p:font typeface="Open Sauce SemiBold Bold" charset="1" panose="00000A00000000000000"/>
      <p:regular r:id="rId26"/>
    </p:embeddedFont>
    <p:embeddedFont>
      <p:font typeface="Open Sauce SemiBold Italics" charset="1" panose="00000700000000000000"/>
      <p:regular r:id="rId27"/>
    </p:embeddedFont>
    <p:embeddedFont>
      <p:font typeface="Open Sauce SemiBold Bold Italics" charset="1" panose="00000A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slides/slide1.xml" Type="http://schemas.openxmlformats.org/officeDocument/2006/relationships/slide"/><Relationship Id="rId3" Target="viewProps.xml" Type="http://schemas.openxmlformats.org/officeDocument/2006/relationships/viewProps"/><Relationship Id="rId30" Target="slides/slide2.xml" Type="http://schemas.openxmlformats.org/officeDocument/2006/relationships/slide"/><Relationship Id="rId31" Target="slides/slide3.xml" Type="http://schemas.openxmlformats.org/officeDocument/2006/relationships/slide"/><Relationship Id="rId32" Target="slides/slide4.xml" Type="http://schemas.openxmlformats.org/officeDocument/2006/relationships/slide"/><Relationship Id="rId33" Target="slides/slide5.xml" Type="http://schemas.openxmlformats.org/officeDocument/2006/relationships/slide"/><Relationship Id="rId34" Target="slides/slide6.xml" Type="http://schemas.openxmlformats.org/officeDocument/2006/relationships/slide"/><Relationship Id="rId35" Target="slides/slide7.xml" Type="http://schemas.openxmlformats.org/officeDocument/2006/relationships/slide"/><Relationship Id="rId36" Target="slides/slide8.xml" Type="http://schemas.openxmlformats.org/officeDocument/2006/relationships/slide"/><Relationship Id="rId37" Target="slides/slide9.xml" Type="http://schemas.openxmlformats.org/officeDocument/2006/relationships/slide"/><Relationship Id="rId38" Target="slides/slide10.xml" Type="http://schemas.openxmlformats.org/officeDocument/2006/relationships/slide"/><Relationship Id="rId39" Target="slides/slide11.xml" Type="http://schemas.openxmlformats.org/officeDocument/2006/relationships/slide"/><Relationship Id="rId4" Target="theme/theme1.xml" Type="http://schemas.openxmlformats.org/officeDocument/2006/relationships/theme"/><Relationship Id="rId40" Target="slides/slide12.xml" Type="http://schemas.openxmlformats.org/officeDocument/2006/relationships/slide"/><Relationship Id="rId41" Target="slides/slide13.xml" Type="http://schemas.openxmlformats.org/officeDocument/2006/relationships/slide"/><Relationship Id="rId42" Target="slides/slide14.xml" Type="http://schemas.openxmlformats.org/officeDocument/2006/relationships/slide"/><Relationship Id="rId43" Target="slides/slide15.xml" Type="http://schemas.openxmlformats.org/officeDocument/2006/relationships/slide"/><Relationship Id="rId44" Target="slides/slide16.xml" Type="http://schemas.openxmlformats.org/officeDocument/2006/relationships/slide"/><Relationship Id="rId45" Target="slides/slide1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svg" Type="http://schemas.openxmlformats.org/officeDocument/2006/relationships/image"/><Relationship Id="rId14" Target="../media/image39.png" Type="http://schemas.openxmlformats.org/officeDocument/2006/relationships/image"/><Relationship Id="rId15" Target="../media/image40.svg" Type="http://schemas.openxmlformats.org/officeDocument/2006/relationships/image"/><Relationship Id="rId16" Target="../media/image41.png" Type="http://schemas.openxmlformats.org/officeDocument/2006/relationships/image"/><Relationship Id="rId17" Target="../media/image42.svg" Type="http://schemas.openxmlformats.org/officeDocument/2006/relationships/image"/><Relationship Id="rId18" Target="../media/image43.png" Type="http://schemas.openxmlformats.org/officeDocument/2006/relationships/image"/><Relationship Id="rId19" Target="../media/image44.svg" Type="http://schemas.openxmlformats.org/officeDocument/2006/relationships/image"/><Relationship Id="rId2" Target="../media/image27.png" Type="http://schemas.openxmlformats.org/officeDocument/2006/relationships/image"/><Relationship Id="rId20" Target="../media/image45.png" Type="http://schemas.openxmlformats.org/officeDocument/2006/relationships/image"/><Relationship Id="rId21" Target="../media/image46.svg" Type="http://schemas.openxmlformats.org/officeDocument/2006/relationships/image"/><Relationship Id="rId22" Target="../media/image47.png" Type="http://schemas.openxmlformats.org/officeDocument/2006/relationships/image"/><Relationship Id="rId23" Target="../media/image48.svg" Type="http://schemas.openxmlformats.org/officeDocument/2006/relationships/image"/><Relationship Id="rId24" Target="../media/image6.png" Type="http://schemas.openxmlformats.org/officeDocument/2006/relationships/image"/><Relationship Id="rId25" Target="../media/image7.svg" Type="http://schemas.openxmlformats.org/officeDocument/2006/relationships/image"/><Relationship Id="rId26" Target="../media/image49.png" Type="http://schemas.openxmlformats.org/officeDocument/2006/relationships/image"/><Relationship Id="rId27" Target="../media/image50.svg" Type="http://schemas.openxmlformats.org/officeDocument/2006/relationships/image"/><Relationship Id="rId28" Target="../media/image51.png" Type="http://schemas.openxmlformats.org/officeDocument/2006/relationships/image"/><Relationship Id="rId29" Target="../media/image52.svg" Type="http://schemas.openxmlformats.org/officeDocument/2006/relationships/image"/><Relationship Id="rId3" Target="../media/image28.svg" Type="http://schemas.openxmlformats.org/officeDocument/2006/relationships/image"/><Relationship Id="rId30" Target="../media/image53.png" Type="http://schemas.openxmlformats.org/officeDocument/2006/relationships/image"/><Relationship Id="rId31" Target="../media/image54.svg" Type="http://schemas.openxmlformats.org/officeDocument/2006/relationships/image"/><Relationship Id="rId32" Target="../media/image55.png" Type="http://schemas.openxmlformats.org/officeDocument/2006/relationships/image"/><Relationship Id="rId33" Target="../media/image56.svg" Type="http://schemas.openxmlformats.org/officeDocument/2006/relationships/image"/><Relationship Id="rId34" Target="../media/image57.png" Type="http://schemas.openxmlformats.org/officeDocument/2006/relationships/image"/><Relationship Id="rId35" Target="../media/image58.svg" Type="http://schemas.openxmlformats.org/officeDocument/2006/relationships/image"/><Relationship Id="rId36" Target="../media/image59.png" Type="http://schemas.openxmlformats.org/officeDocument/2006/relationships/image"/><Relationship Id="rId37" Target="../media/image60.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1E4357"/>
        </a:solidFill>
      </p:bgPr>
    </p:bg>
    <p:spTree>
      <p:nvGrpSpPr>
        <p:cNvPr id="1" name=""/>
        <p:cNvGrpSpPr/>
        <p:nvPr/>
      </p:nvGrpSpPr>
      <p:grpSpPr>
        <a:xfrm>
          <a:off x="0" y="0"/>
          <a:ext cx="0" cy="0"/>
          <a:chOff x="0" y="0"/>
          <a:chExt cx="0" cy="0"/>
        </a:xfrm>
      </p:grpSpPr>
      <p:sp>
        <p:nvSpPr>
          <p:cNvPr name="TextBox 2" id="2"/>
          <p:cNvSpPr txBox="true"/>
          <p:nvPr/>
        </p:nvSpPr>
        <p:spPr>
          <a:xfrm rot="0">
            <a:off x="1840599" y="732338"/>
            <a:ext cx="14606803" cy="8784224"/>
          </a:xfrm>
          <a:prstGeom prst="rect">
            <a:avLst/>
          </a:prstGeom>
        </p:spPr>
        <p:txBody>
          <a:bodyPr anchor="t" rtlCol="false" tIns="0" lIns="0" bIns="0" rIns="0">
            <a:spAutoFit/>
          </a:bodyPr>
          <a:lstStyle/>
          <a:p>
            <a:pPr algn="ctr">
              <a:lnSpc>
                <a:spcPts val="3318"/>
              </a:lnSpc>
            </a:pPr>
            <a:r>
              <a:rPr lang="en-US" sz="2404">
                <a:solidFill>
                  <a:srgbClr val="FFFFFF"/>
                </a:solidFill>
                <a:latin typeface="Open Sauce Light"/>
              </a:rPr>
              <a:t>Thank you for using the SCCAHS PowerPoint template! This template is fully customizable through PowerPoint and Canva. Simply click on an image, line, or text box to edit. Feel free to replace any graphs/data visuals with ones already saved to your computer. </a:t>
            </a:r>
          </a:p>
          <a:p>
            <a:pPr algn="ctr">
              <a:lnSpc>
                <a:spcPts val="3318"/>
              </a:lnSpc>
            </a:pPr>
          </a:p>
          <a:p>
            <a:pPr algn="ctr">
              <a:lnSpc>
                <a:spcPts val="3318"/>
              </a:lnSpc>
            </a:pPr>
            <a:r>
              <a:rPr lang="en-US" sz="2404">
                <a:solidFill>
                  <a:srgbClr val="FFFFFF"/>
                </a:solidFill>
                <a:latin typeface="Open Sauce Light"/>
              </a:rPr>
              <a:t>Canva also has a wonderful tool to create graphs that match your presentation. To use this tool, you will need to create a </a:t>
            </a:r>
            <a:r>
              <a:rPr lang="en-US" sz="2404">
                <a:solidFill>
                  <a:srgbClr val="FFFFFF"/>
                </a:solidFill>
                <a:latin typeface="Open Sauce Light Bold"/>
              </a:rPr>
              <a:t>free </a:t>
            </a:r>
            <a:r>
              <a:rPr lang="en-US" sz="2404">
                <a:solidFill>
                  <a:srgbClr val="FFFFFF"/>
                </a:solidFill>
                <a:latin typeface="Open Sauce Light"/>
              </a:rPr>
              <a:t>Canva account and edit the poster template directly on Canva's site. Copy/paste the following link into your web browser to access the poster template online:</a:t>
            </a:r>
            <a:r>
              <a:rPr lang="en-US" sz="2404">
                <a:solidFill>
                  <a:srgbClr val="FFFFFF"/>
                </a:solidFill>
                <a:latin typeface="Arimo"/>
              </a:rPr>
              <a:t> </a:t>
            </a:r>
          </a:p>
          <a:p>
            <a:pPr algn="ctr">
              <a:lnSpc>
                <a:spcPts val="3318"/>
              </a:lnSpc>
            </a:pPr>
          </a:p>
          <a:p>
            <a:pPr algn="ctr">
              <a:lnSpc>
                <a:spcPts val="3318"/>
              </a:lnSpc>
            </a:pPr>
            <a:r>
              <a:rPr lang="en-US" sz="2404">
                <a:solidFill>
                  <a:srgbClr val="FFFFFF"/>
                </a:solidFill>
                <a:latin typeface="Open Sauce Light Bold"/>
              </a:rPr>
              <a:t>https://www.canva.com/design/DAE9yPaESZg/aG0x0EqqO8-_UY6KA7CILQ/view?utm_content=DAE9yPaESZg&amp;utm_campaign=designshare&amp;utm_medium=link&amp;utm_source=publishsharelink&amp;mode=preview</a:t>
            </a:r>
          </a:p>
          <a:p>
            <a:pPr algn="ctr">
              <a:lnSpc>
                <a:spcPts val="3318"/>
              </a:lnSpc>
            </a:pPr>
          </a:p>
          <a:p>
            <a:pPr algn="ctr">
              <a:lnSpc>
                <a:spcPts val="3318"/>
              </a:lnSpc>
            </a:pPr>
            <a:r>
              <a:rPr lang="en-US" sz="2404">
                <a:solidFill>
                  <a:srgbClr val="FFFFFF"/>
                </a:solidFill>
                <a:latin typeface="Arimo"/>
              </a:rPr>
              <a:t>To create a graph on Canva, simply click the "elements" tab on the left toolbar and type "graph" into the search bar. </a:t>
            </a:r>
          </a:p>
          <a:p>
            <a:pPr algn="ctr">
              <a:lnSpc>
                <a:spcPts val="3318"/>
              </a:lnSpc>
            </a:pPr>
          </a:p>
          <a:p>
            <a:pPr algn="ctr">
              <a:lnSpc>
                <a:spcPts val="3318"/>
              </a:lnSpc>
            </a:pPr>
            <a:r>
              <a:rPr lang="en-US" sz="2404">
                <a:solidFill>
                  <a:srgbClr val="FFFFFF"/>
                </a:solidFill>
                <a:latin typeface="Arimo"/>
              </a:rPr>
              <a:t>When editing/saving the template on PowerPoint, you may see a warning message about missing fonts. Go ahead and save the presentation anyway. The fonts will remain with the project. </a:t>
            </a:r>
          </a:p>
          <a:p>
            <a:pPr algn="ctr">
              <a:lnSpc>
                <a:spcPts val="3318"/>
              </a:lnSpc>
            </a:pPr>
          </a:p>
          <a:p>
            <a:pPr algn="ctr">
              <a:lnSpc>
                <a:spcPts val="3318"/>
              </a:lnSpc>
            </a:pPr>
            <a:r>
              <a:rPr lang="en-US" sz="2404">
                <a:solidFill>
                  <a:srgbClr val="FFFFFF"/>
                </a:solidFill>
                <a:latin typeface="Arimo"/>
              </a:rPr>
              <a:t>If you have any questions about using this template on PowerPoint or Canva, please feel free to email Valentina at vcastano28@ufl.edu. </a:t>
            </a:r>
          </a:p>
          <a:p>
            <a:pPr algn="ctr">
              <a:lnSpc>
                <a:spcPts val="3318"/>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true" rot="5400000">
            <a:off x="13918831" y="5917831"/>
            <a:ext cx="2566139" cy="4114800"/>
          </a:xfrm>
          <a:prstGeom prst="rect">
            <a:avLst/>
          </a:prstGeom>
        </p:spPr>
      </p:pic>
      <p:sp>
        <p:nvSpPr>
          <p:cNvPr name="TextBox 3" id="3"/>
          <p:cNvSpPr txBox="true"/>
          <p:nvPr/>
        </p:nvSpPr>
        <p:spPr>
          <a:xfrm rot="0">
            <a:off x="1028700" y="933450"/>
            <a:ext cx="16230600" cy="1431290"/>
          </a:xfrm>
          <a:prstGeom prst="rect">
            <a:avLst/>
          </a:prstGeom>
        </p:spPr>
        <p:txBody>
          <a:bodyPr anchor="t" rtlCol="false" tIns="0" lIns="0" bIns="0" rIns="0">
            <a:spAutoFit/>
          </a:bodyPr>
          <a:lstStyle/>
          <a:p>
            <a:pPr>
              <a:lnSpc>
                <a:spcPts val="11439"/>
              </a:lnSpc>
              <a:spcBef>
                <a:spcPct val="0"/>
              </a:spcBef>
            </a:pPr>
            <a:r>
              <a:rPr lang="en-US" sz="8799">
                <a:solidFill>
                  <a:srgbClr val="FFFFFF"/>
                </a:solidFill>
                <a:latin typeface="Roboto"/>
              </a:rPr>
              <a:t>Click to add title</a:t>
            </a:r>
          </a:p>
        </p:txBody>
      </p:sp>
      <p:sp>
        <p:nvSpPr>
          <p:cNvPr name="TextBox 4" id="4"/>
          <p:cNvSpPr txBox="true"/>
          <p:nvPr/>
        </p:nvSpPr>
        <p:spPr>
          <a:xfrm rot="0">
            <a:off x="1028700" y="2534740"/>
            <a:ext cx="10814371" cy="469265"/>
          </a:xfrm>
          <a:prstGeom prst="rect">
            <a:avLst/>
          </a:prstGeom>
        </p:spPr>
        <p:txBody>
          <a:bodyPr anchor="t" rtlCol="false" tIns="0" lIns="0" bIns="0" rIns="0">
            <a:spAutoFit/>
          </a:bodyPr>
          <a:lstStyle/>
          <a:p>
            <a:pPr>
              <a:lnSpc>
                <a:spcPts val="3639"/>
              </a:lnSpc>
              <a:spcBef>
                <a:spcPct val="0"/>
              </a:spcBef>
            </a:pPr>
            <a:r>
              <a:rPr lang="en-US" sz="2799">
                <a:solidFill>
                  <a:srgbClr val="FFFFFF"/>
                </a:solidFill>
                <a:latin typeface="Roboto"/>
              </a:rPr>
              <a:t>Click to add text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399514" y="0"/>
            <a:ext cx="13152698" cy="10604362"/>
          </a:xfrm>
          <a:prstGeom prst="rect">
            <a:avLst/>
          </a:prstGeom>
        </p:spPr>
      </p:pic>
      <p:sp>
        <p:nvSpPr>
          <p:cNvPr name="TextBox 3" id="3"/>
          <p:cNvSpPr txBox="true"/>
          <p:nvPr/>
        </p:nvSpPr>
        <p:spPr>
          <a:xfrm rot="0">
            <a:off x="1028700" y="745386"/>
            <a:ext cx="16230600" cy="1431290"/>
          </a:xfrm>
          <a:prstGeom prst="rect">
            <a:avLst/>
          </a:prstGeom>
        </p:spPr>
        <p:txBody>
          <a:bodyPr anchor="t" rtlCol="false" tIns="0" lIns="0" bIns="0" rIns="0">
            <a:spAutoFit/>
          </a:bodyPr>
          <a:lstStyle/>
          <a:p>
            <a:pPr algn="r">
              <a:lnSpc>
                <a:spcPts val="11439"/>
              </a:lnSpc>
              <a:spcBef>
                <a:spcPct val="0"/>
              </a:spcBef>
            </a:pPr>
            <a:r>
              <a:rPr lang="en-US" sz="8799">
                <a:solidFill>
                  <a:srgbClr val="FFFFFF"/>
                </a:solidFill>
                <a:latin typeface="Roboto"/>
              </a:rPr>
              <a:t>Click to add title</a:t>
            </a:r>
          </a:p>
        </p:txBody>
      </p:sp>
      <p:sp>
        <p:nvSpPr>
          <p:cNvPr name="TextBox 4" id="4"/>
          <p:cNvSpPr txBox="true"/>
          <p:nvPr/>
        </p:nvSpPr>
        <p:spPr>
          <a:xfrm rot="0">
            <a:off x="9397679" y="2403095"/>
            <a:ext cx="7861621" cy="469265"/>
          </a:xfrm>
          <a:prstGeom prst="rect">
            <a:avLst/>
          </a:prstGeom>
        </p:spPr>
        <p:txBody>
          <a:bodyPr anchor="t" rtlCol="false" tIns="0" lIns="0" bIns="0" rIns="0">
            <a:spAutoFit/>
          </a:bodyPr>
          <a:lstStyle/>
          <a:p>
            <a:pPr algn="just">
              <a:lnSpc>
                <a:spcPts val="3639"/>
              </a:lnSpc>
              <a:spcBef>
                <a:spcPct val="0"/>
              </a:spcBef>
            </a:pPr>
            <a:r>
              <a:rPr lang="en-US" sz="2799">
                <a:solidFill>
                  <a:srgbClr val="FFFFFF"/>
                </a:solidFill>
                <a:latin typeface="Roboto"/>
              </a:rPr>
              <a:t>Click to add text</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457450" y="0"/>
            <a:ext cx="25088850" cy="3569211"/>
            <a:chOff x="0" y="0"/>
            <a:chExt cx="8486846" cy="1207363"/>
          </a:xfrm>
        </p:grpSpPr>
        <p:sp>
          <p:nvSpPr>
            <p:cNvPr name="Freeform 3" id="3"/>
            <p:cNvSpPr/>
            <p:nvPr/>
          </p:nvSpPr>
          <p:spPr>
            <a:xfrm>
              <a:off x="0" y="0"/>
              <a:ext cx="8486846" cy="1207363"/>
            </a:xfrm>
            <a:custGeom>
              <a:avLst/>
              <a:gdLst/>
              <a:ahLst/>
              <a:cxnLst/>
              <a:rect r="r" b="b" t="t" l="l"/>
              <a:pathLst>
                <a:path h="1207363" w="8486846">
                  <a:moveTo>
                    <a:pt x="0" y="0"/>
                  </a:moveTo>
                  <a:lnTo>
                    <a:pt x="8486846" y="0"/>
                  </a:lnTo>
                  <a:lnTo>
                    <a:pt x="8486846" y="1207363"/>
                  </a:lnTo>
                  <a:lnTo>
                    <a:pt x="0" y="1207363"/>
                  </a:lnTo>
                  <a:close/>
                </a:path>
              </a:pathLst>
            </a:custGeom>
            <a:solidFill>
              <a:srgbClr val="1E4357"/>
            </a:solidFill>
          </p:spPr>
        </p:sp>
      </p:grpSp>
      <p:sp>
        <p:nvSpPr>
          <p:cNvPr name="TextBox 4" id="4"/>
          <p:cNvSpPr txBox="true"/>
          <p:nvPr/>
        </p:nvSpPr>
        <p:spPr>
          <a:xfrm rot="0">
            <a:off x="1028700" y="1165481"/>
            <a:ext cx="7489104" cy="1304925"/>
          </a:xfrm>
          <a:prstGeom prst="rect">
            <a:avLst/>
          </a:prstGeom>
        </p:spPr>
        <p:txBody>
          <a:bodyPr anchor="t" rtlCol="false" tIns="0" lIns="0" bIns="0" rIns="0">
            <a:spAutoFit/>
          </a:bodyPr>
          <a:lstStyle/>
          <a:p>
            <a:pPr algn="l" marL="0" indent="0" lvl="0">
              <a:lnSpc>
                <a:spcPts val="9900"/>
              </a:lnSpc>
            </a:pPr>
            <a:r>
              <a:rPr lang="en-US" sz="9000">
                <a:solidFill>
                  <a:srgbClr val="FFFFFF"/>
                </a:solidFill>
                <a:latin typeface="Roboto"/>
              </a:rPr>
              <a:t>Title</a:t>
            </a:r>
          </a:p>
        </p:txBody>
      </p:sp>
      <p:sp>
        <p:nvSpPr>
          <p:cNvPr name="TextBox 5" id="5"/>
          <p:cNvSpPr txBox="true"/>
          <p:nvPr/>
        </p:nvSpPr>
        <p:spPr>
          <a:xfrm rot="0">
            <a:off x="2124323" y="4348145"/>
            <a:ext cx="6393480" cy="495300"/>
          </a:xfrm>
          <a:prstGeom prst="rect">
            <a:avLst/>
          </a:prstGeom>
        </p:spPr>
        <p:txBody>
          <a:bodyPr anchor="t" rtlCol="false" tIns="0" lIns="0" bIns="0" rIns="0">
            <a:spAutoFit/>
          </a:bodyPr>
          <a:lstStyle/>
          <a:p>
            <a:pPr algn="l" marL="0" indent="0" lvl="0">
              <a:lnSpc>
                <a:spcPts val="3900"/>
              </a:lnSpc>
              <a:spcBef>
                <a:spcPct val="0"/>
              </a:spcBef>
            </a:pPr>
            <a:r>
              <a:rPr lang="en-US" sz="3000">
                <a:solidFill>
                  <a:srgbClr val="1E4357"/>
                </a:solidFill>
                <a:latin typeface="Open Sauce Light"/>
              </a:rPr>
              <a:t>Text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10800000">
            <a:off x="13026573" y="0"/>
            <a:ext cx="5261427" cy="5261427"/>
          </a:xfrm>
          <a:prstGeom prst="rect">
            <a:avLst/>
          </a:prstGeom>
        </p:spPr>
      </p:pic>
      <p:sp>
        <p:nvSpPr>
          <p:cNvPr name="TextBox 3" id="3"/>
          <p:cNvSpPr txBox="true"/>
          <p:nvPr/>
        </p:nvSpPr>
        <p:spPr>
          <a:xfrm rot="0">
            <a:off x="6223315" y="1545222"/>
            <a:ext cx="6803258" cy="1030605"/>
          </a:xfrm>
          <a:prstGeom prst="rect">
            <a:avLst/>
          </a:prstGeom>
        </p:spPr>
        <p:txBody>
          <a:bodyPr anchor="t" rtlCol="false" tIns="0" lIns="0" bIns="0" rIns="0">
            <a:spAutoFit/>
          </a:bodyPr>
          <a:lstStyle/>
          <a:p>
            <a:pPr>
              <a:lnSpc>
                <a:spcPts val="2730"/>
              </a:lnSpc>
            </a:pPr>
            <a:r>
              <a:rPr lang="en-US" sz="2100">
                <a:solidFill>
                  <a:srgbClr val="FFFFFF"/>
                </a:solidFill>
                <a:latin typeface="Open Sauce Light"/>
              </a:rPr>
              <a:t>Click here to edit</a:t>
            </a:r>
          </a:p>
          <a:p>
            <a:pPr>
              <a:lnSpc>
                <a:spcPts val="2730"/>
              </a:lnSpc>
            </a:pPr>
            <a:r>
              <a:rPr lang="en-US" sz="2100">
                <a:solidFill>
                  <a:srgbClr val="FFFFFF"/>
                </a:solidFill>
                <a:latin typeface="Open Sauce Light"/>
              </a:rPr>
              <a:t>Click here to edit</a:t>
            </a:r>
          </a:p>
          <a:p>
            <a:pPr>
              <a:lnSpc>
                <a:spcPts val="2730"/>
              </a:lnSpc>
            </a:pPr>
            <a:r>
              <a:rPr lang="en-US" sz="2100">
                <a:solidFill>
                  <a:srgbClr val="FFFFFF"/>
                </a:solidFill>
                <a:latin typeface="Open Sauce Light"/>
              </a:rPr>
              <a:t>Click here to edit</a:t>
            </a:r>
          </a:p>
        </p:txBody>
      </p:sp>
      <p:sp>
        <p:nvSpPr>
          <p:cNvPr name="TextBox 4" id="4"/>
          <p:cNvSpPr txBox="true"/>
          <p:nvPr/>
        </p:nvSpPr>
        <p:spPr>
          <a:xfrm rot="0">
            <a:off x="6313541" y="3920597"/>
            <a:ext cx="6803258" cy="1030605"/>
          </a:xfrm>
          <a:prstGeom prst="rect">
            <a:avLst/>
          </a:prstGeom>
        </p:spPr>
        <p:txBody>
          <a:bodyPr anchor="t" rtlCol="false" tIns="0" lIns="0" bIns="0" rIns="0">
            <a:spAutoFit/>
          </a:bodyPr>
          <a:lstStyle/>
          <a:p>
            <a:pPr>
              <a:lnSpc>
                <a:spcPts val="2730"/>
              </a:lnSpc>
            </a:pPr>
            <a:r>
              <a:rPr lang="en-US" sz="2100">
                <a:solidFill>
                  <a:srgbClr val="FFFFFF"/>
                </a:solidFill>
                <a:latin typeface="Open Sauce Light"/>
              </a:rPr>
              <a:t>Click here to edit</a:t>
            </a:r>
          </a:p>
          <a:p>
            <a:pPr>
              <a:lnSpc>
                <a:spcPts val="2730"/>
              </a:lnSpc>
            </a:pPr>
            <a:r>
              <a:rPr lang="en-US" sz="2100">
                <a:solidFill>
                  <a:srgbClr val="FFFFFF"/>
                </a:solidFill>
                <a:latin typeface="Open Sauce Light"/>
              </a:rPr>
              <a:t>Click here to edit</a:t>
            </a:r>
          </a:p>
          <a:p>
            <a:pPr>
              <a:lnSpc>
                <a:spcPts val="2730"/>
              </a:lnSpc>
            </a:pPr>
            <a:r>
              <a:rPr lang="en-US" sz="2100">
                <a:solidFill>
                  <a:srgbClr val="FFFFFF"/>
                </a:solidFill>
                <a:latin typeface="Open Sauce Light"/>
              </a:rPr>
              <a:t>Click here to edit</a:t>
            </a:r>
          </a:p>
        </p:txBody>
      </p:sp>
      <p:sp>
        <p:nvSpPr>
          <p:cNvPr name="TextBox 5" id="5"/>
          <p:cNvSpPr txBox="true"/>
          <p:nvPr/>
        </p:nvSpPr>
        <p:spPr>
          <a:xfrm rot="0">
            <a:off x="6313541" y="6278503"/>
            <a:ext cx="6803258" cy="1030605"/>
          </a:xfrm>
          <a:prstGeom prst="rect">
            <a:avLst/>
          </a:prstGeom>
        </p:spPr>
        <p:txBody>
          <a:bodyPr anchor="t" rtlCol="false" tIns="0" lIns="0" bIns="0" rIns="0">
            <a:spAutoFit/>
          </a:bodyPr>
          <a:lstStyle/>
          <a:p>
            <a:pPr>
              <a:lnSpc>
                <a:spcPts val="2730"/>
              </a:lnSpc>
            </a:pPr>
            <a:r>
              <a:rPr lang="en-US" sz="2100">
                <a:solidFill>
                  <a:srgbClr val="FFFFFF"/>
                </a:solidFill>
                <a:latin typeface="Open Sauce Light"/>
              </a:rPr>
              <a:t>Click here to edit</a:t>
            </a:r>
          </a:p>
          <a:p>
            <a:pPr>
              <a:lnSpc>
                <a:spcPts val="2730"/>
              </a:lnSpc>
            </a:pPr>
            <a:r>
              <a:rPr lang="en-US" sz="2100">
                <a:solidFill>
                  <a:srgbClr val="FFFFFF"/>
                </a:solidFill>
                <a:latin typeface="Open Sauce Light"/>
              </a:rPr>
              <a:t>Click here to edit</a:t>
            </a:r>
          </a:p>
          <a:p>
            <a:pPr>
              <a:lnSpc>
                <a:spcPts val="2730"/>
              </a:lnSpc>
            </a:pPr>
            <a:r>
              <a:rPr lang="en-US" sz="2100">
                <a:solidFill>
                  <a:srgbClr val="FFFFFF"/>
                </a:solidFill>
                <a:latin typeface="Open Sauce Light"/>
              </a:rPr>
              <a:t>Click here to edit</a:t>
            </a:r>
          </a:p>
        </p:txBody>
      </p:sp>
      <p:sp>
        <p:nvSpPr>
          <p:cNvPr name="TextBox 6" id="6"/>
          <p:cNvSpPr txBox="true"/>
          <p:nvPr/>
        </p:nvSpPr>
        <p:spPr>
          <a:xfrm rot="0">
            <a:off x="1028700" y="911141"/>
            <a:ext cx="5061176" cy="1181100"/>
          </a:xfrm>
          <a:prstGeom prst="rect">
            <a:avLst/>
          </a:prstGeom>
        </p:spPr>
        <p:txBody>
          <a:bodyPr anchor="t" rtlCol="false" tIns="0" lIns="0" bIns="0" rIns="0">
            <a:spAutoFit/>
          </a:bodyPr>
          <a:lstStyle/>
          <a:p>
            <a:pPr>
              <a:lnSpc>
                <a:spcPts val="9360"/>
              </a:lnSpc>
            </a:pPr>
            <a:r>
              <a:rPr lang="en-US" sz="7800">
                <a:solidFill>
                  <a:srgbClr val="8DB559"/>
                </a:solidFill>
                <a:latin typeface="Roboto Slab Regular"/>
              </a:rPr>
              <a:t>$123,456</a:t>
            </a:r>
          </a:p>
        </p:txBody>
      </p:sp>
      <p:sp>
        <p:nvSpPr>
          <p:cNvPr name="TextBox 7" id="7"/>
          <p:cNvSpPr txBox="true"/>
          <p:nvPr/>
        </p:nvSpPr>
        <p:spPr>
          <a:xfrm rot="0">
            <a:off x="1028700" y="3394588"/>
            <a:ext cx="5061176" cy="1095375"/>
          </a:xfrm>
          <a:prstGeom prst="rect">
            <a:avLst/>
          </a:prstGeom>
        </p:spPr>
        <p:txBody>
          <a:bodyPr anchor="t" rtlCol="false" tIns="0" lIns="0" bIns="0" rIns="0">
            <a:spAutoFit/>
          </a:bodyPr>
          <a:lstStyle/>
          <a:p>
            <a:pPr>
              <a:lnSpc>
                <a:spcPts val="8640"/>
              </a:lnSpc>
            </a:pPr>
            <a:r>
              <a:rPr lang="en-US" sz="7200">
                <a:solidFill>
                  <a:srgbClr val="8DB559"/>
                </a:solidFill>
                <a:latin typeface="Roboto Slab Regular"/>
              </a:rPr>
              <a:t>$123,456</a:t>
            </a:r>
          </a:p>
        </p:txBody>
      </p:sp>
      <p:sp>
        <p:nvSpPr>
          <p:cNvPr name="TextBox 8" id="8"/>
          <p:cNvSpPr txBox="true"/>
          <p:nvPr/>
        </p:nvSpPr>
        <p:spPr>
          <a:xfrm rot="0">
            <a:off x="1028700" y="5752494"/>
            <a:ext cx="5061176" cy="1095375"/>
          </a:xfrm>
          <a:prstGeom prst="rect">
            <a:avLst/>
          </a:prstGeom>
        </p:spPr>
        <p:txBody>
          <a:bodyPr anchor="t" rtlCol="false" tIns="0" lIns="0" bIns="0" rIns="0">
            <a:spAutoFit/>
          </a:bodyPr>
          <a:lstStyle/>
          <a:p>
            <a:pPr>
              <a:lnSpc>
                <a:spcPts val="8640"/>
              </a:lnSpc>
            </a:pPr>
            <a:r>
              <a:rPr lang="en-US" sz="7200">
                <a:solidFill>
                  <a:srgbClr val="8DB559"/>
                </a:solidFill>
                <a:latin typeface="Roboto Slab Regular"/>
              </a:rPr>
              <a:t>$123,456</a:t>
            </a:r>
          </a:p>
        </p:txBody>
      </p:sp>
      <p:sp>
        <p:nvSpPr>
          <p:cNvPr name="TextBox 9" id="9"/>
          <p:cNvSpPr txBox="true"/>
          <p:nvPr/>
        </p:nvSpPr>
        <p:spPr>
          <a:xfrm rot="0">
            <a:off x="1028700" y="2142317"/>
            <a:ext cx="1604781" cy="533400"/>
          </a:xfrm>
          <a:prstGeom prst="rect">
            <a:avLst/>
          </a:prstGeom>
        </p:spPr>
        <p:txBody>
          <a:bodyPr anchor="t" rtlCol="false" tIns="0" lIns="0" bIns="0" rIns="0">
            <a:spAutoFit/>
          </a:bodyPr>
          <a:lstStyle/>
          <a:p>
            <a:pPr>
              <a:lnSpc>
                <a:spcPts val="4200"/>
              </a:lnSpc>
            </a:pPr>
            <a:r>
              <a:rPr lang="en-US" sz="3500">
                <a:solidFill>
                  <a:srgbClr val="FFFFFF"/>
                </a:solidFill>
                <a:latin typeface="Open Sauce"/>
              </a:rPr>
              <a:t>Text</a:t>
            </a:r>
          </a:p>
        </p:txBody>
      </p:sp>
      <p:sp>
        <p:nvSpPr>
          <p:cNvPr name="TextBox 10" id="10"/>
          <p:cNvSpPr txBox="true"/>
          <p:nvPr/>
        </p:nvSpPr>
        <p:spPr>
          <a:xfrm rot="0">
            <a:off x="1028700" y="4435265"/>
            <a:ext cx="1604781" cy="533400"/>
          </a:xfrm>
          <a:prstGeom prst="rect">
            <a:avLst/>
          </a:prstGeom>
        </p:spPr>
        <p:txBody>
          <a:bodyPr anchor="t" rtlCol="false" tIns="0" lIns="0" bIns="0" rIns="0">
            <a:spAutoFit/>
          </a:bodyPr>
          <a:lstStyle/>
          <a:p>
            <a:pPr>
              <a:lnSpc>
                <a:spcPts val="4200"/>
              </a:lnSpc>
            </a:pPr>
            <a:r>
              <a:rPr lang="en-US" sz="3500">
                <a:solidFill>
                  <a:srgbClr val="FFFFFF"/>
                </a:solidFill>
                <a:latin typeface="Open Sauce"/>
              </a:rPr>
              <a:t>Text</a:t>
            </a:r>
          </a:p>
        </p:txBody>
      </p:sp>
      <p:sp>
        <p:nvSpPr>
          <p:cNvPr name="TextBox 11" id="11"/>
          <p:cNvSpPr txBox="true"/>
          <p:nvPr/>
        </p:nvSpPr>
        <p:spPr>
          <a:xfrm rot="0">
            <a:off x="1028700" y="6884452"/>
            <a:ext cx="1604781" cy="533400"/>
          </a:xfrm>
          <a:prstGeom prst="rect">
            <a:avLst/>
          </a:prstGeom>
        </p:spPr>
        <p:txBody>
          <a:bodyPr anchor="t" rtlCol="false" tIns="0" lIns="0" bIns="0" rIns="0">
            <a:spAutoFit/>
          </a:bodyPr>
          <a:lstStyle/>
          <a:p>
            <a:pPr>
              <a:lnSpc>
                <a:spcPts val="4200"/>
              </a:lnSpc>
            </a:pPr>
            <a:r>
              <a:rPr lang="en-US" sz="3500">
                <a:solidFill>
                  <a:srgbClr val="FFFFFF"/>
                </a:solidFill>
                <a:latin typeface="Open Sauce"/>
              </a:rPr>
              <a:t>Text</a:t>
            </a:r>
          </a:p>
        </p:txBody>
      </p:sp>
      <p:sp>
        <p:nvSpPr>
          <p:cNvPr name="TextBox 12" id="12"/>
          <p:cNvSpPr txBox="true"/>
          <p:nvPr/>
        </p:nvSpPr>
        <p:spPr>
          <a:xfrm rot="0">
            <a:off x="2817836" y="2249209"/>
            <a:ext cx="3272040" cy="314325"/>
          </a:xfrm>
          <a:prstGeom prst="rect">
            <a:avLst/>
          </a:prstGeom>
        </p:spPr>
        <p:txBody>
          <a:bodyPr anchor="t" rtlCol="false" tIns="0" lIns="0" bIns="0" rIns="0">
            <a:spAutoFit/>
          </a:bodyPr>
          <a:lstStyle/>
          <a:p>
            <a:pPr>
              <a:lnSpc>
                <a:spcPts val="2400"/>
              </a:lnSpc>
            </a:pPr>
            <a:r>
              <a:rPr lang="en-US" sz="2000">
                <a:solidFill>
                  <a:srgbClr val="FFFFFF"/>
                </a:solidFill>
                <a:latin typeface="Open Sauce"/>
              </a:rPr>
              <a:t>Text</a:t>
            </a:r>
          </a:p>
        </p:txBody>
      </p:sp>
      <p:sp>
        <p:nvSpPr>
          <p:cNvPr name="TextBox 13" id="13"/>
          <p:cNvSpPr txBox="true"/>
          <p:nvPr/>
        </p:nvSpPr>
        <p:spPr>
          <a:xfrm rot="0">
            <a:off x="2817836" y="4542156"/>
            <a:ext cx="3272040" cy="314325"/>
          </a:xfrm>
          <a:prstGeom prst="rect">
            <a:avLst/>
          </a:prstGeom>
        </p:spPr>
        <p:txBody>
          <a:bodyPr anchor="t" rtlCol="false" tIns="0" lIns="0" bIns="0" rIns="0">
            <a:spAutoFit/>
          </a:bodyPr>
          <a:lstStyle/>
          <a:p>
            <a:pPr>
              <a:lnSpc>
                <a:spcPts val="2400"/>
              </a:lnSpc>
            </a:pPr>
            <a:r>
              <a:rPr lang="en-US" sz="2000">
                <a:solidFill>
                  <a:srgbClr val="FFFFFF"/>
                </a:solidFill>
                <a:latin typeface="Open Sauce"/>
              </a:rPr>
              <a:t>Text</a:t>
            </a:r>
          </a:p>
        </p:txBody>
      </p:sp>
      <p:sp>
        <p:nvSpPr>
          <p:cNvPr name="TextBox 14" id="14"/>
          <p:cNvSpPr txBox="true"/>
          <p:nvPr/>
        </p:nvSpPr>
        <p:spPr>
          <a:xfrm rot="0">
            <a:off x="2817836" y="6993460"/>
            <a:ext cx="3272040" cy="314325"/>
          </a:xfrm>
          <a:prstGeom prst="rect">
            <a:avLst/>
          </a:prstGeom>
        </p:spPr>
        <p:txBody>
          <a:bodyPr anchor="t" rtlCol="false" tIns="0" lIns="0" bIns="0" rIns="0">
            <a:spAutoFit/>
          </a:bodyPr>
          <a:lstStyle/>
          <a:p>
            <a:pPr>
              <a:lnSpc>
                <a:spcPts val="2400"/>
              </a:lnSpc>
            </a:pPr>
            <a:r>
              <a:rPr lang="en-US" sz="2000">
                <a:solidFill>
                  <a:srgbClr val="FFFFFF"/>
                </a:solidFill>
                <a:latin typeface="Open Sauce"/>
              </a:rPr>
              <a:t>Text</a:t>
            </a:r>
          </a:p>
        </p:txBody>
      </p:sp>
      <p:grpSp>
        <p:nvGrpSpPr>
          <p:cNvPr name="Group 15" id="15"/>
          <p:cNvGrpSpPr/>
          <p:nvPr/>
        </p:nvGrpSpPr>
        <p:grpSpPr>
          <a:xfrm rot="0">
            <a:off x="11190363" y="7397743"/>
            <a:ext cx="6068937" cy="2076817"/>
            <a:chOff x="0" y="0"/>
            <a:chExt cx="8091917" cy="2769089"/>
          </a:xfrm>
        </p:grpSpPr>
        <p:sp>
          <p:nvSpPr>
            <p:cNvPr name="TextBox 16" id="16"/>
            <p:cNvSpPr txBox="true"/>
            <p:nvPr/>
          </p:nvSpPr>
          <p:spPr>
            <a:xfrm rot="0">
              <a:off x="0" y="-19050"/>
              <a:ext cx="8091917" cy="1847850"/>
            </a:xfrm>
            <a:prstGeom prst="rect">
              <a:avLst/>
            </a:prstGeom>
          </p:spPr>
          <p:txBody>
            <a:bodyPr anchor="t" rtlCol="false" tIns="0" lIns="0" bIns="0" rIns="0">
              <a:spAutoFit/>
            </a:bodyPr>
            <a:lstStyle/>
            <a:p>
              <a:pPr algn="r">
                <a:lnSpc>
                  <a:spcPts val="10800"/>
                </a:lnSpc>
              </a:pPr>
              <a:r>
                <a:rPr lang="en-US" sz="9000">
                  <a:solidFill>
                    <a:srgbClr val="FFFFFF"/>
                  </a:solidFill>
                  <a:latin typeface="Roboto"/>
                </a:rPr>
                <a:t>Title</a:t>
              </a:r>
            </a:p>
          </p:txBody>
        </p:sp>
        <p:sp>
          <p:nvSpPr>
            <p:cNvPr name="TextBox 17" id="17"/>
            <p:cNvSpPr txBox="true"/>
            <p:nvPr/>
          </p:nvSpPr>
          <p:spPr>
            <a:xfrm rot="0">
              <a:off x="0" y="2025081"/>
              <a:ext cx="8091917" cy="744008"/>
            </a:xfrm>
            <a:prstGeom prst="rect">
              <a:avLst/>
            </a:prstGeom>
          </p:spPr>
          <p:txBody>
            <a:bodyPr anchor="t" rtlCol="false" tIns="0" lIns="0" bIns="0" rIns="0">
              <a:spAutoFit/>
            </a:bodyPr>
            <a:lstStyle/>
            <a:p>
              <a:pPr algn="r">
                <a:lnSpc>
                  <a:spcPts val="4550"/>
                </a:lnSpc>
              </a:pPr>
              <a:r>
                <a:rPr lang="en-US" sz="3500">
                  <a:solidFill>
                    <a:srgbClr val="FFFFFF"/>
                  </a:solidFill>
                  <a:latin typeface="Open Sauce"/>
                </a:rPr>
                <a:t>Text</a:t>
              </a:r>
            </a:p>
          </p:txBody>
        </p:sp>
      </p:grpSp>
      <p:sp>
        <p:nvSpPr>
          <p:cNvPr name="AutoShape 18" id="18"/>
          <p:cNvSpPr/>
          <p:nvPr/>
        </p:nvSpPr>
        <p:spPr>
          <a:xfrm rot="0">
            <a:off x="930806" y="3051933"/>
            <a:ext cx="11947361" cy="0"/>
          </a:xfrm>
          <a:prstGeom prst="line">
            <a:avLst/>
          </a:prstGeom>
          <a:ln cap="rnd" w="9525">
            <a:solidFill>
              <a:srgbClr val="FFFFFF"/>
            </a:solidFill>
            <a:prstDash val="solid"/>
            <a:headEnd type="none" len="sm" w="sm"/>
            <a:tailEnd type="none" len="sm" w="sm"/>
          </a:ln>
        </p:spPr>
      </p:sp>
      <p:sp>
        <p:nvSpPr>
          <p:cNvPr name="AutoShape 19" id="19"/>
          <p:cNvSpPr/>
          <p:nvPr/>
        </p:nvSpPr>
        <p:spPr>
          <a:xfrm rot="0">
            <a:off x="930806" y="5347152"/>
            <a:ext cx="11947361" cy="0"/>
          </a:xfrm>
          <a:prstGeom prst="line">
            <a:avLst/>
          </a:prstGeom>
          <a:ln cap="rnd" w="9525">
            <a:solidFill>
              <a:srgbClr val="FFFFFF"/>
            </a:solidFill>
            <a:prstDash val="solid"/>
            <a:headEnd type="none" len="sm" w="sm"/>
            <a:tailEnd type="none" len="sm" w="sm"/>
          </a:ln>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sp>
        <p:nvSpPr>
          <p:cNvPr name="AutoShape 2" id="2"/>
          <p:cNvSpPr/>
          <p:nvPr/>
        </p:nvSpPr>
        <p:spPr>
          <a:xfrm rot="0">
            <a:off x="7718735" y="3545205"/>
            <a:ext cx="9540565" cy="0"/>
          </a:xfrm>
          <a:prstGeom prst="line">
            <a:avLst/>
          </a:prstGeom>
          <a:ln cap="rnd" w="9525">
            <a:solidFill>
              <a:srgbClr val="FFFFFF"/>
            </a:solidFill>
            <a:prstDash val="solid"/>
            <a:headEnd type="none" len="sm" w="sm"/>
            <a:tailEnd type="none" len="sm" w="sm"/>
          </a:ln>
        </p:spPr>
      </p:sp>
      <p:sp>
        <p:nvSpPr>
          <p:cNvPr name="AutoShape 3" id="3"/>
          <p:cNvSpPr/>
          <p:nvPr/>
        </p:nvSpPr>
        <p:spPr>
          <a:xfrm rot="0">
            <a:off x="7718735" y="6502989"/>
            <a:ext cx="9540565" cy="0"/>
          </a:xfrm>
          <a:prstGeom prst="line">
            <a:avLst/>
          </a:prstGeom>
          <a:ln cap="rnd" w="9525">
            <a:solidFill>
              <a:srgbClr val="FFFFFF"/>
            </a:solidFill>
            <a:prstDash val="solid"/>
            <a:headEnd type="none" len="sm" w="sm"/>
            <a:tailEnd type="none" len="sm" w="sm"/>
          </a:ln>
        </p:spPr>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42340" y="1650746"/>
            <a:ext cx="1521628" cy="976963"/>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757961" y="4465497"/>
            <a:ext cx="1290386" cy="1008114"/>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750158" y="7270915"/>
            <a:ext cx="1305991" cy="1257016"/>
          </a:xfrm>
          <a:prstGeom prst="rect">
            <a:avLst/>
          </a:prstGeom>
        </p:spPr>
      </p:pic>
      <p:grpSp>
        <p:nvGrpSpPr>
          <p:cNvPr name="Group 7" id="7"/>
          <p:cNvGrpSpPr/>
          <p:nvPr/>
        </p:nvGrpSpPr>
        <p:grpSpPr>
          <a:xfrm rot="0">
            <a:off x="9813484" y="3831112"/>
            <a:ext cx="6422203" cy="2221056"/>
            <a:chOff x="0" y="0"/>
            <a:chExt cx="8562938" cy="2961408"/>
          </a:xfrm>
        </p:grpSpPr>
        <p:sp>
          <p:nvSpPr>
            <p:cNvPr name="TextBox 8" id="8"/>
            <p:cNvSpPr txBox="true"/>
            <p:nvPr/>
          </p:nvSpPr>
          <p:spPr>
            <a:xfrm rot="0">
              <a:off x="0" y="2047643"/>
              <a:ext cx="8562938" cy="913765"/>
            </a:xfrm>
            <a:prstGeom prst="rect">
              <a:avLst/>
            </a:prstGeom>
          </p:spPr>
          <p:txBody>
            <a:bodyPr anchor="t" rtlCol="false" tIns="0" lIns="0" bIns="0" rIns="0">
              <a:spAutoFit/>
            </a:bodyPr>
            <a:lstStyle/>
            <a:p>
              <a:pPr>
                <a:lnSpc>
                  <a:spcPts val="2730"/>
                </a:lnSpc>
              </a:pPr>
              <a:r>
                <a:rPr lang="en-US" sz="2100">
                  <a:solidFill>
                    <a:srgbClr val="FFFFFF"/>
                  </a:solidFill>
                  <a:latin typeface="Open Sauce Light"/>
                </a:rPr>
                <a:t>Present with ease and wow any audience with Canva Presentations.</a:t>
              </a:r>
            </a:p>
          </p:txBody>
        </p:sp>
        <p:sp>
          <p:nvSpPr>
            <p:cNvPr name="TextBox 9" id="9"/>
            <p:cNvSpPr txBox="true"/>
            <p:nvPr/>
          </p:nvSpPr>
          <p:spPr>
            <a:xfrm rot="0">
              <a:off x="0" y="0"/>
              <a:ext cx="4698396" cy="1143000"/>
            </a:xfrm>
            <a:prstGeom prst="rect">
              <a:avLst/>
            </a:prstGeom>
          </p:spPr>
          <p:txBody>
            <a:bodyPr anchor="t" rtlCol="false" tIns="0" lIns="0" bIns="0" rIns="0">
              <a:spAutoFit/>
            </a:bodyPr>
            <a:lstStyle/>
            <a:p>
              <a:pPr>
                <a:lnSpc>
                  <a:spcPts val="6720"/>
                </a:lnSpc>
              </a:pPr>
              <a:r>
                <a:rPr lang="en-US" sz="5600">
                  <a:solidFill>
                    <a:srgbClr val="FFFFFF"/>
                  </a:solidFill>
                  <a:latin typeface="Roboto Slab Regular Bold"/>
                </a:rPr>
                <a:t>$123,456</a:t>
              </a:r>
            </a:p>
          </p:txBody>
        </p:sp>
        <p:sp>
          <p:nvSpPr>
            <p:cNvPr name="TextBox 10" id="10"/>
            <p:cNvSpPr txBox="true"/>
            <p:nvPr/>
          </p:nvSpPr>
          <p:spPr>
            <a:xfrm rot="0">
              <a:off x="0" y="1286865"/>
              <a:ext cx="6513520" cy="616303"/>
            </a:xfrm>
            <a:prstGeom prst="rect">
              <a:avLst/>
            </a:prstGeom>
          </p:spPr>
          <p:txBody>
            <a:bodyPr anchor="t" rtlCol="false" tIns="0" lIns="0" bIns="0" rIns="0">
              <a:spAutoFit/>
            </a:bodyPr>
            <a:lstStyle/>
            <a:p>
              <a:pPr>
                <a:lnSpc>
                  <a:spcPts val="3600"/>
                </a:lnSpc>
              </a:pPr>
              <a:r>
                <a:rPr lang="en-US" sz="3000">
                  <a:solidFill>
                    <a:srgbClr val="FFFFFF"/>
                  </a:solidFill>
                  <a:latin typeface="Open Sauce"/>
                </a:rPr>
                <a:t>Operating Activities</a:t>
              </a:r>
            </a:p>
          </p:txBody>
        </p:sp>
      </p:grpSp>
      <p:grpSp>
        <p:nvGrpSpPr>
          <p:cNvPr name="Group 11" id="11"/>
          <p:cNvGrpSpPr/>
          <p:nvPr/>
        </p:nvGrpSpPr>
        <p:grpSpPr>
          <a:xfrm rot="0">
            <a:off x="9813484" y="6788895"/>
            <a:ext cx="6422203" cy="2221056"/>
            <a:chOff x="0" y="0"/>
            <a:chExt cx="8562938" cy="2961408"/>
          </a:xfrm>
        </p:grpSpPr>
        <p:sp>
          <p:nvSpPr>
            <p:cNvPr name="TextBox 12" id="12"/>
            <p:cNvSpPr txBox="true"/>
            <p:nvPr/>
          </p:nvSpPr>
          <p:spPr>
            <a:xfrm rot="0">
              <a:off x="0" y="2047643"/>
              <a:ext cx="8562938" cy="913765"/>
            </a:xfrm>
            <a:prstGeom prst="rect">
              <a:avLst/>
            </a:prstGeom>
          </p:spPr>
          <p:txBody>
            <a:bodyPr anchor="t" rtlCol="false" tIns="0" lIns="0" bIns="0" rIns="0">
              <a:spAutoFit/>
            </a:bodyPr>
            <a:lstStyle/>
            <a:p>
              <a:pPr>
                <a:lnSpc>
                  <a:spcPts val="2730"/>
                </a:lnSpc>
              </a:pPr>
              <a:r>
                <a:rPr lang="en-US" sz="2100">
                  <a:solidFill>
                    <a:srgbClr val="FFFFFF"/>
                  </a:solidFill>
                  <a:latin typeface="Open Sauce Light"/>
                </a:rPr>
                <a:t>Present with ease and wow any audience with Canva Presentations.</a:t>
              </a:r>
            </a:p>
          </p:txBody>
        </p:sp>
        <p:sp>
          <p:nvSpPr>
            <p:cNvPr name="TextBox 13" id="13"/>
            <p:cNvSpPr txBox="true"/>
            <p:nvPr/>
          </p:nvSpPr>
          <p:spPr>
            <a:xfrm rot="0">
              <a:off x="0" y="0"/>
              <a:ext cx="4698396" cy="1143000"/>
            </a:xfrm>
            <a:prstGeom prst="rect">
              <a:avLst/>
            </a:prstGeom>
          </p:spPr>
          <p:txBody>
            <a:bodyPr anchor="t" rtlCol="false" tIns="0" lIns="0" bIns="0" rIns="0">
              <a:spAutoFit/>
            </a:bodyPr>
            <a:lstStyle/>
            <a:p>
              <a:pPr>
                <a:lnSpc>
                  <a:spcPts val="6720"/>
                </a:lnSpc>
              </a:pPr>
              <a:r>
                <a:rPr lang="en-US" sz="5600">
                  <a:solidFill>
                    <a:srgbClr val="FFFFFF"/>
                  </a:solidFill>
                  <a:latin typeface="Roboto Slab Regular Bold"/>
                </a:rPr>
                <a:t>$123,456</a:t>
              </a:r>
            </a:p>
          </p:txBody>
        </p:sp>
        <p:sp>
          <p:nvSpPr>
            <p:cNvPr name="TextBox 14" id="14"/>
            <p:cNvSpPr txBox="true"/>
            <p:nvPr/>
          </p:nvSpPr>
          <p:spPr>
            <a:xfrm rot="0">
              <a:off x="0" y="1286865"/>
              <a:ext cx="6513520" cy="616303"/>
            </a:xfrm>
            <a:prstGeom prst="rect">
              <a:avLst/>
            </a:prstGeom>
          </p:spPr>
          <p:txBody>
            <a:bodyPr anchor="t" rtlCol="false" tIns="0" lIns="0" bIns="0" rIns="0">
              <a:spAutoFit/>
            </a:bodyPr>
            <a:lstStyle/>
            <a:p>
              <a:pPr>
                <a:lnSpc>
                  <a:spcPts val="3600"/>
                </a:lnSpc>
              </a:pPr>
              <a:r>
                <a:rPr lang="en-US" sz="3000">
                  <a:solidFill>
                    <a:srgbClr val="FFFFFF"/>
                  </a:solidFill>
                  <a:latin typeface="Open Sauce"/>
                </a:rPr>
                <a:t>Operating Activities</a:t>
              </a:r>
            </a:p>
          </p:txBody>
        </p:sp>
      </p:grpSp>
      <p:grpSp>
        <p:nvGrpSpPr>
          <p:cNvPr name="Group 15" id="15"/>
          <p:cNvGrpSpPr/>
          <p:nvPr/>
        </p:nvGrpSpPr>
        <p:grpSpPr>
          <a:xfrm rot="0">
            <a:off x="9813484" y="1028700"/>
            <a:ext cx="6422203" cy="2221056"/>
            <a:chOff x="0" y="0"/>
            <a:chExt cx="8562938" cy="2961408"/>
          </a:xfrm>
        </p:grpSpPr>
        <p:sp>
          <p:nvSpPr>
            <p:cNvPr name="TextBox 16" id="16"/>
            <p:cNvSpPr txBox="true"/>
            <p:nvPr/>
          </p:nvSpPr>
          <p:spPr>
            <a:xfrm rot="0">
              <a:off x="0" y="2047643"/>
              <a:ext cx="8562938" cy="913765"/>
            </a:xfrm>
            <a:prstGeom prst="rect">
              <a:avLst/>
            </a:prstGeom>
          </p:spPr>
          <p:txBody>
            <a:bodyPr anchor="t" rtlCol="false" tIns="0" lIns="0" bIns="0" rIns="0">
              <a:spAutoFit/>
            </a:bodyPr>
            <a:lstStyle/>
            <a:p>
              <a:pPr>
                <a:lnSpc>
                  <a:spcPts val="2730"/>
                </a:lnSpc>
              </a:pPr>
              <a:r>
                <a:rPr lang="en-US" sz="2100">
                  <a:solidFill>
                    <a:srgbClr val="FFFFFF"/>
                  </a:solidFill>
                  <a:latin typeface="Open Sauce Light"/>
                </a:rPr>
                <a:t>Present with ease and wow any audience with Canva Presentations.</a:t>
              </a:r>
            </a:p>
          </p:txBody>
        </p:sp>
        <p:sp>
          <p:nvSpPr>
            <p:cNvPr name="TextBox 17" id="17"/>
            <p:cNvSpPr txBox="true"/>
            <p:nvPr/>
          </p:nvSpPr>
          <p:spPr>
            <a:xfrm rot="0">
              <a:off x="0" y="0"/>
              <a:ext cx="4698396" cy="1143000"/>
            </a:xfrm>
            <a:prstGeom prst="rect">
              <a:avLst/>
            </a:prstGeom>
          </p:spPr>
          <p:txBody>
            <a:bodyPr anchor="t" rtlCol="false" tIns="0" lIns="0" bIns="0" rIns="0">
              <a:spAutoFit/>
            </a:bodyPr>
            <a:lstStyle/>
            <a:p>
              <a:pPr>
                <a:lnSpc>
                  <a:spcPts val="6720"/>
                </a:lnSpc>
              </a:pPr>
              <a:r>
                <a:rPr lang="en-US" sz="5600">
                  <a:solidFill>
                    <a:srgbClr val="FFFFFF"/>
                  </a:solidFill>
                  <a:latin typeface="Roboto Slab Regular Bold"/>
                </a:rPr>
                <a:t>$123,456</a:t>
              </a:r>
            </a:p>
          </p:txBody>
        </p:sp>
        <p:sp>
          <p:nvSpPr>
            <p:cNvPr name="TextBox 18" id="18"/>
            <p:cNvSpPr txBox="true"/>
            <p:nvPr/>
          </p:nvSpPr>
          <p:spPr>
            <a:xfrm rot="0">
              <a:off x="0" y="1286865"/>
              <a:ext cx="6513520" cy="616303"/>
            </a:xfrm>
            <a:prstGeom prst="rect">
              <a:avLst/>
            </a:prstGeom>
          </p:spPr>
          <p:txBody>
            <a:bodyPr anchor="t" rtlCol="false" tIns="0" lIns="0" bIns="0" rIns="0">
              <a:spAutoFit/>
            </a:bodyPr>
            <a:lstStyle/>
            <a:p>
              <a:pPr>
                <a:lnSpc>
                  <a:spcPts val="3600"/>
                </a:lnSpc>
              </a:pPr>
              <a:r>
                <a:rPr lang="en-US" sz="3000">
                  <a:solidFill>
                    <a:srgbClr val="FFFFFF"/>
                  </a:solidFill>
                  <a:latin typeface="Open Sauce"/>
                </a:rPr>
                <a:t>Operating Activities</a:t>
              </a:r>
            </a:p>
          </p:txBody>
        </p:sp>
      </p:grpSp>
      <p:grpSp>
        <p:nvGrpSpPr>
          <p:cNvPr name="Group 19" id="19"/>
          <p:cNvGrpSpPr/>
          <p:nvPr/>
        </p:nvGrpSpPr>
        <p:grpSpPr>
          <a:xfrm rot="0">
            <a:off x="869258" y="3539914"/>
            <a:ext cx="6185912" cy="2859282"/>
            <a:chOff x="0" y="0"/>
            <a:chExt cx="8247883" cy="3812375"/>
          </a:xfrm>
        </p:grpSpPr>
        <p:sp>
          <p:nvSpPr>
            <p:cNvPr name="TextBox 20" id="20"/>
            <p:cNvSpPr txBox="true"/>
            <p:nvPr/>
          </p:nvSpPr>
          <p:spPr>
            <a:xfrm rot="0">
              <a:off x="0" y="-9525"/>
              <a:ext cx="8247883" cy="2930525"/>
            </a:xfrm>
            <a:prstGeom prst="rect">
              <a:avLst/>
            </a:prstGeom>
          </p:spPr>
          <p:txBody>
            <a:bodyPr anchor="t" rtlCol="false" tIns="0" lIns="0" bIns="0" rIns="0">
              <a:spAutoFit/>
            </a:bodyPr>
            <a:lstStyle/>
            <a:p>
              <a:pPr>
                <a:lnSpc>
                  <a:spcPts val="8640"/>
                </a:lnSpc>
              </a:pPr>
              <a:r>
                <a:rPr lang="en-US" sz="7200">
                  <a:solidFill>
                    <a:srgbClr val="FFFFFF"/>
                  </a:solidFill>
                  <a:latin typeface="Roboto"/>
                </a:rPr>
                <a:t>Research</a:t>
              </a:r>
            </a:p>
            <a:p>
              <a:pPr>
                <a:lnSpc>
                  <a:spcPts val="8640"/>
                </a:lnSpc>
              </a:pPr>
              <a:r>
                <a:rPr lang="en-US" sz="7200">
                  <a:solidFill>
                    <a:srgbClr val="FFFFFF"/>
                  </a:solidFill>
                  <a:latin typeface="Roboto"/>
                </a:rPr>
                <a:t>Progress</a:t>
              </a:r>
            </a:p>
          </p:txBody>
        </p:sp>
        <p:sp>
          <p:nvSpPr>
            <p:cNvPr name="TextBox 21" id="21"/>
            <p:cNvSpPr txBox="true"/>
            <p:nvPr/>
          </p:nvSpPr>
          <p:spPr>
            <a:xfrm rot="0">
              <a:off x="0" y="3081067"/>
              <a:ext cx="8091917" cy="731308"/>
            </a:xfrm>
            <a:prstGeom prst="rect">
              <a:avLst/>
            </a:prstGeom>
          </p:spPr>
          <p:txBody>
            <a:bodyPr anchor="t" rtlCol="false" tIns="0" lIns="0" bIns="0" rIns="0">
              <a:spAutoFit/>
            </a:bodyPr>
            <a:lstStyle/>
            <a:p>
              <a:pPr>
                <a:lnSpc>
                  <a:spcPts val="4550"/>
                </a:lnSpc>
              </a:pPr>
              <a:r>
                <a:rPr lang="en-US" sz="3500">
                  <a:solidFill>
                    <a:srgbClr val="FFFFFF"/>
                  </a:solidFill>
                  <a:latin typeface="Lexend Deca"/>
                </a:rPr>
                <a:t>As of January 1, 2025</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1028700"/>
            <a:ext cx="2096040" cy="2096040"/>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974777" y="3822295"/>
            <a:ext cx="2096040" cy="2096040"/>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901415" y="6608810"/>
            <a:ext cx="2096040" cy="2096040"/>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646423" y="4339530"/>
            <a:ext cx="752749" cy="1061569"/>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9546964" y="7156017"/>
            <a:ext cx="804943" cy="1001626"/>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62620" y="1560269"/>
            <a:ext cx="828200" cy="1032902"/>
          </a:xfrm>
          <a:prstGeom prst="rect">
            <a:avLst/>
          </a:prstGeom>
        </p:spPr>
      </p:pic>
      <p:grpSp>
        <p:nvGrpSpPr>
          <p:cNvPr name="Group 8" id="8"/>
          <p:cNvGrpSpPr/>
          <p:nvPr/>
        </p:nvGrpSpPr>
        <p:grpSpPr>
          <a:xfrm rot="0">
            <a:off x="3750132" y="1028700"/>
            <a:ext cx="5848567" cy="1027261"/>
            <a:chOff x="0" y="0"/>
            <a:chExt cx="7798089" cy="1369681"/>
          </a:xfrm>
        </p:grpSpPr>
        <p:sp>
          <p:nvSpPr>
            <p:cNvPr name="TextBox 9" id="9"/>
            <p:cNvSpPr txBox="true"/>
            <p:nvPr/>
          </p:nvSpPr>
          <p:spPr>
            <a:xfrm rot="0">
              <a:off x="0" y="861046"/>
              <a:ext cx="7798089" cy="508635"/>
            </a:xfrm>
            <a:prstGeom prst="rect">
              <a:avLst/>
            </a:prstGeom>
          </p:spPr>
          <p:txBody>
            <a:bodyPr anchor="t" rtlCol="false" tIns="0" lIns="0" bIns="0" rIns="0">
              <a:spAutoFit/>
            </a:bodyPr>
            <a:lstStyle/>
            <a:p>
              <a:pPr>
                <a:lnSpc>
                  <a:spcPts val="3120"/>
                </a:lnSpc>
              </a:pPr>
              <a:r>
                <a:rPr lang="en-US" sz="2400">
                  <a:solidFill>
                    <a:srgbClr val="FFFFFF"/>
                  </a:solidFill>
                  <a:latin typeface="Open Sauce Light"/>
                </a:rPr>
                <a:t>Text</a:t>
              </a:r>
            </a:p>
          </p:txBody>
        </p:sp>
        <p:sp>
          <p:nvSpPr>
            <p:cNvPr name="TextBox 10" id="10"/>
            <p:cNvSpPr txBox="true"/>
            <p:nvPr/>
          </p:nvSpPr>
          <p:spPr>
            <a:xfrm rot="0">
              <a:off x="0" y="-9525"/>
              <a:ext cx="7798089" cy="619125"/>
            </a:xfrm>
            <a:prstGeom prst="rect">
              <a:avLst/>
            </a:prstGeom>
          </p:spPr>
          <p:txBody>
            <a:bodyPr anchor="t" rtlCol="false" tIns="0" lIns="0" bIns="0" rIns="0">
              <a:spAutoFit/>
            </a:bodyPr>
            <a:lstStyle/>
            <a:p>
              <a:pPr>
                <a:lnSpc>
                  <a:spcPts val="3600"/>
                </a:lnSpc>
              </a:pPr>
              <a:r>
                <a:rPr lang="en-US" sz="3000">
                  <a:solidFill>
                    <a:srgbClr val="FFFFFF"/>
                  </a:solidFill>
                  <a:latin typeface="Open Sauce Bold"/>
                </a:rPr>
                <a:t>Title</a:t>
              </a:r>
            </a:p>
          </p:txBody>
        </p:sp>
      </p:grpSp>
      <p:grpSp>
        <p:nvGrpSpPr>
          <p:cNvPr name="Group 11" id="11"/>
          <p:cNvGrpSpPr/>
          <p:nvPr/>
        </p:nvGrpSpPr>
        <p:grpSpPr>
          <a:xfrm rot="0">
            <a:off x="7580433" y="3750132"/>
            <a:ext cx="5848567" cy="1027261"/>
            <a:chOff x="0" y="0"/>
            <a:chExt cx="7798089" cy="1369681"/>
          </a:xfrm>
        </p:grpSpPr>
        <p:sp>
          <p:nvSpPr>
            <p:cNvPr name="TextBox 12" id="12"/>
            <p:cNvSpPr txBox="true"/>
            <p:nvPr/>
          </p:nvSpPr>
          <p:spPr>
            <a:xfrm rot="0">
              <a:off x="0" y="861046"/>
              <a:ext cx="7798089" cy="508635"/>
            </a:xfrm>
            <a:prstGeom prst="rect">
              <a:avLst/>
            </a:prstGeom>
          </p:spPr>
          <p:txBody>
            <a:bodyPr anchor="t" rtlCol="false" tIns="0" lIns="0" bIns="0" rIns="0">
              <a:spAutoFit/>
            </a:bodyPr>
            <a:lstStyle/>
            <a:p>
              <a:pPr>
                <a:lnSpc>
                  <a:spcPts val="3120"/>
                </a:lnSpc>
              </a:pPr>
              <a:r>
                <a:rPr lang="en-US" sz="2400">
                  <a:solidFill>
                    <a:srgbClr val="FFFFFF"/>
                  </a:solidFill>
                  <a:latin typeface="Open Sauce Light"/>
                </a:rPr>
                <a:t>Text</a:t>
              </a:r>
            </a:p>
          </p:txBody>
        </p:sp>
        <p:sp>
          <p:nvSpPr>
            <p:cNvPr name="TextBox 13" id="13"/>
            <p:cNvSpPr txBox="true"/>
            <p:nvPr/>
          </p:nvSpPr>
          <p:spPr>
            <a:xfrm rot="0">
              <a:off x="0" y="-9525"/>
              <a:ext cx="7798089" cy="619125"/>
            </a:xfrm>
            <a:prstGeom prst="rect">
              <a:avLst/>
            </a:prstGeom>
          </p:spPr>
          <p:txBody>
            <a:bodyPr anchor="t" rtlCol="false" tIns="0" lIns="0" bIns="0" rIns="0">
              <a:spAutoFit/>
            </a:bodyPr>
            <a:lstStyle/>
            <a:p>
              <a:pPr>
                <a:lnSpc>
                  <a:spcPts val="3600"/>
                </a:lnSpc>
              </a:pPr>
              <a:r>
                <a:rPr lang="en-US" sz="3000">
                  <a:solidFill>
                    <a:srgbClr val="FFFFFF"/>
                  </a:solidFill>
                  <a:latin typeface="Open Sauce Bold"/>
                </a:rPr>
                <a:t>Title</a:t>
              </a:r>
            </a:p>
          </p:txBody>
        </p:sp>
      </p:grpSp>
      <p:grpSp>
        <p:nvGrpSpPr>
          <p:cNvPr name="Group 14" id="14"/>
          <p:cNvGrpSpPr/>
          <p:nvPr/>
        </p:nvGrpSpPr>
        <p:grpSpPr>
          <a:xfrm rot="0">
            <a:off x="11410733" y="6536648"/>
            <a:ext cx="5848567" cy="1027261"/>
            <a:chOff x="0" y="0"/>
            <a:chExt cx="7798089" cy="1369681"/>
          </a:xfrm>
        </p:grpSpPr>
        <p:sp>
          <p:nvSpPr>
            <p:cNvPr name="TextBox 15" id="15"/>
            <p:cNvSpPr txBox="true"/>
            <p:nvPr/>
          </p:nvSpPr>
          <p:spPr>
            <a:xfrm rot="0">
              <a:off x="0" y="861046"/>
              <a:ext cx="7798089" cy="508635"/>
            </a:xfrm>
            <a:prstGeom prst="rect">
              <a:avLst/>
            </a:prstGeom>
          </p:spPr>
          <p:txBody>
            <a:bodyPr anchor="t" rtlCol="false" tIns="0" lIns="0" bIns="0" rIns="0">
              <a:spAutoFit/>
            </a:bodyPr>
            <a:lstStyle/>
            <a:p>
              <a:pPr>
                <a:lnSpc>
                  <a:spcPts val="3120"/>
                </a:lnSpc>
              </a:pPr>
              <a:r>
                <a:rPr lang="en-US" sz="2400">
                  <a:solidFill>
                    <a:srgbClr val="FFFFFF"/>
                  </a:solidFill>
                  <a:latin typeface="Open Sauce Light"/>
                </a:rPr>
                <a:t>Text</a:t>
              </a:r>
            </a:p>
          </p:txBody>
        </p:sp>
        <p:sp>
          <p:nvSpPr>
            <p:cNvPr name="TextBox 16" id="16"/>
            <p:cNvSpPr txBox="true"/>
            <p:nvPr/>
          </p:nvSpPr>
          <p:spPr>
            <a:xfrm rot="0">
              <a:off x="0" y="-9525"/>
              <a:ext cx="7798089" cy="619125"/>
            </a:xfrm>
            <a:prstGeom prst="rect">
              <a:avLst/>
            </a:prstGeom>
          </p:spPr>
          <p:txBody>
            <a:bodyPr anchor="t" rtlCol="false" tIns="0" lIns="0" bIns="0" rIns="0">
              <a:spAutoFit/>
            </a:bodyPr>
            <a:lstStyle/>
            <a:p>
              <a:pPr>
                <a:lnSpc>
                  <a:spcPts val="3600"/>
                </a:lnSpc>
              </a:pPr>
              <a:r>
                <a:rPr lang="en-US" sz="3000">
                  <a:solidFill>
                    <a:srgbClr val="FFFFFF"/>
                  </a:solidFill>
                  <a:latin typeface="Open Sauce Bold"/>
                </a:rPr>
                <a:t>Title</a:t>
              </a:r>
            </a:p>
          </p:txBody>
        </p:sp>
      </p:grpSp>
      <p:sp>
        <p:nvSpPr>
          <p:cNvPr name="TextBox 17" id="17"/>
          <p:cNvSpPr txBox="true"/>
          <p:nvPr/>
        </p:nvSpPr>
        <p:spPr>
          <a:xfrm rot="0">
            <a:off x="1028700" y="7875117"/>
            <a:ext cx="6185912" cy="1374775"/>
          </a:xfrm>
          <a:prstGeom prst="rect">
            <a:avLst/>
          </a:prstGeom>
        </p:spPr>
        <p:txBody>
          <a:bodyPr anchor="t" rtlCol="false" tIns="0" lIns="0" bIns="0" rIns="0">
            <a:spAutoFit/>
          </a:bodyPr>
          <a:lstStyle/>
          <a:p>
            <a:pPr>
              <a:lnSpc>
                <a:spcPts val="10800"/>
              </a:lnSpc>
            </a:pPr>
            <a:r>
              <a:rPr lang="en-US" sz="9000">
                <a:solidFill>
                  <a:srgbClr val="FFFFFF"/>
                </a:solidFill>
                <a:latin typeface="Lexend Deca"/>
              </a:rPr>
              <a:t>Updates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352550" y="2471362"/>
            <a:ext cx="3781075" cy="5344276"/>
          </a:xfrm>
          <a:prstGeom prst="rect">
            <a:avLst/>
          </a:prstGeom>
        </p:spPr>
      </p:pic>
      <p:grpSp>
        <p:nvGrpSpPr>
          <p:cNvPr name="Group 3" id="3"/>
          <p:cNvGrpSpPr/>
          <p:nvPr/>
        </p:nvGrpSpPr>
        <p:grpSpPr>
          <a:xfrm rot="0">
            <a:off x="6438413" y="1606572"/>
            <a:ext cx="9088389" cy="2075191"/>
            <a:chOff x="0" y="0"/>
            <a:chExt cx="12117852" cy="2766922"/>
          </a:xfrm>
        </p:grpSpPr>
        <p:sp>
          <p:nvSpPr>
            <p:cNvPr name="TextBox 4" id="4"/>
            <p:cNvSpPr txBox="true"/>
            <p:nvPr/>
          </p:nvSpPr>
          <p:spPr>
            <a:xfrm rot="0">
              <a:off x="0" y="85725"/>
              <a:ext cx="12117852" cy="1743075"/>
            </a:xfrm>
            <a:prstGeom prst="rect">
              <a:avLst/>
            </a:prstGeom>
          </p:spPr>
          <p:txBody>
            <a:bodyPr anchor="t" rtlCol="false" tIns="0" lIns="0" bIns="0" rIns="0">
              <a:spAutoFit/>
            </a:bodyPr>
            <a:lstStyle/>
            <a:p>
              <a:pPr algn="l" marL="0" indent="0" lvl="0">
                <a:lnSpc>
                  <a:spcPts val="9900"/>
                </a:lnSpc>
              </a:pPr>
              <a:r>
                <a:rPr lang="en-US" sz="9000">
                  <a:solidFill>
                    <a:srgbClr val="FFFFFF"/>
                  </a:solidFill>
                  <a:latin typeface="Roboto Slab Regular"/>
                </a:rPr>
                <a:t>Contact</a:t>
              </a:r>
            </a:p>
          </p:txBody>
        </p:sp>
        <p:sp>
          <p:nvSpPr>
            <p:cNvPr name="TextBox 5" id="5"/>
            <p:cNvSpPr txBox="true"/>
            <p:nvPr/>
          </p:nvSpPr>
          <p:spPr>
            <a:xfrm rot="0">
              <a:off x="0" y="2022913"/>
              <a:ext cx="12117852" cy="744008"/>
            </a:xfrm>
            <a:prstGeom prst="rect">
              <a:avLst/>
            </a:prstGeom>
          </p:spPr>
          <p:txBody>
            <a:bodyPr anchor="t" rtlCol="false" tIns="0" lIns="0" bIns="0" rIns="0">
              <a:spAutoFit/>
            </a:bodyPr>
            <a:lstStyle/>
            <a:p>
              <a:pPr algn="l" marL="0" indent="0" lvl="0">
                <a:lnSpc>
                  <a:spcPts val="4550"/>
                </a:lnSpc>
                <a:spcBef>
                  <a:spcPct val="0"/>
                </a:spcBef>
              </a:pPr>
              <a:r>
                <a:rPr lang="en-US" sz="3500">
                  <a:solidFill>
                    <a:srgbClr val="FFFFFF"/>
                  </a:solidFill>
                  <a:latin typeface="Open Sauce"/>
                </a:rPr>
                <a:t>Text</a:t>
              </a:r>
            </a:p>
          </p:txBody>
        </p:sp>
      </p:grpSp>
      <p:grpSp>
        <p:nvGrpSpPr>
          <p:cNvPr name="Group 6" id="6"/>
          <p:cNvGrpSpPr/>
          <p:nvPr/>
        </p:nvGrpSpPr>
        <p:grpSpPr>
          <a:xfrm rot="0">
            <a:off x="6438413" y="5780700"/>
            <a:ext cx="3920476" cy="1100932"/>
            <a:chOff x="0" y="0"/>
            <a:chExt cx="5227301" cy="1467909"/>
          </a:xfrm>
        </p:grpSpPr>
        <p:sp>
          <p:nvSpPr>
            <p:cNvPr name="TextBox 7" id="7"/>
            <p:cNvSpPr txBox="true"/>
            <p:nvPr/>
          </p:nvSpPr>
          <p:spPr>
            <a:xfrm rot="0">
              <a:off x="0" y="829734"/>
              <a:ext cx="5227301" cy="638175"/>
            </a:xfrm>
            <a:prstGeom prst="rect">
              <a:avLst/>
            </a:prstGeom>
          </p:spPr>
          <p:txBody>
            <a:bodyPr anchor="t" rtlCol="false" tIns="0" lIns="0" bIns="0" rIns="0">
              <a:spAutoFit/>
            </a:bodyPr>
            <a:lstStyle/>
            <a:p>
              <a:pPr>
                <a:lnSpc>
                  <a:spcPts val="3900"/>
                </a:lnSpc>
              </a:pPr>
              <a:r>
                <a:rPr lang="en-US" sz="3000">
                  <a:solidFill>
                    <a:srgbClr val="FFFFFF"/>
                  </a:solidFill>
                  <a:latin typeface="Open Sauce Light"/>
                </a:rPr>
                <a:t>123-456-7890</a:t>
              </a:r>
            </a:p>
          </p:txBody>
        </p:sp>
        <p:sp>
          <p:nvSpPr>
            <p:cNvPr name="TextBox 8" id="8"/>
            <p:cNvSpPr txBox="true"/>
            <p:nvPr/>
          </p:nvSpPr>
          <p:spPr>
            <a:xfrm rot="0">
              <a:off x="0" y="0"/>
              <a:ext cx="5227301" cy="698500"/>
            </a:xfrm>
            <a:prstGeom prst="rect">
              <a:avLst/>
            </a:prstGeom>
          </p:spPr>
          <p:txBody>
            <a:bodyPr anchor="t" rtlCol="false" tIns="0" lIns="0" bIns="0" rIns="0">
              <a:spAutoFit/>
            </a:bodyPr>
            <a:lstStyle/>
            <a:p>
              <a:pPr>
                <a:lnSpc>
                  <a:spcPts val="4200"/>
                </a:lnSpc>
              </a:pPr>
              <a:r>
                <a:rPr lang="en-US" sz="3500">
                  <a:solidFill>
                    <a:srgbClr val="A0C41A"/>
                  </a:solidFill>
                  <a:latin typeface="Open Sauce"/>
                </a:rPr>
                <a:t>Phone Number</a:t>
              </a:r>
            </a:p>
          </p:txBody>
        </p:sp>
      </p:grpSp>
      <p:grpSp>
        <p:nvGrpSpPr>
          <p:cNvPr name="Group 9" id="9"/>
          <p:cNvGrpSpPr/>
          <p:nvPr/>
        </p:nvGrpSpPr>
        <p:grpSpPr>
          <a:xfrm rot="0">
            <a:off x="12051490" y="7572353"/>
            <a:ext cx="4864910" cy="1108075"/>
            <a:chOff x="0" y="0"/>
            <a:chExt cx="6486547" cy="1477434"/>
          </a:xfrm>
        </p:grpSpPr>
        <p:sp>
          <p:nvSpPr>
            <p:cNvPr name="TextBox 10" id="10"/>
            <p:cNvSpPr txBox="true"/>
            <p:nvPr/>
          </p:nvSpPr>
          <p:spPr>
            <a:xfrm rot="0">
              <a:off x="0" y="829734"/>
              <a:ext cx="6486547" cy="647700"/>
            </a:xfrm>
            <a:prstGeom prst="rect">
              <a:avLst/>
            </a:prstGeom>
          </p:spPr>
          <p:txBody>
            <a:bodyPr anchor="t" rtlCol="false" tIns="0" lIns="0" bIns="0" rIns="0">
              <a:spAutoFit/>
            </a:bodyPr>
            <a:lstStyle/>
            <a:p>
              <a:pPr>
                <a:lnSpc>
                  <a:spcPts val="3900"/>
                </a:lnSpc>
              </a:pPr>
              <a:r>
                <a:rPr lang="en-US" sz="3000">
                  <a:solidFill>
                    <a:srgbClr val="FFFFFF"/>
                  </a:solidFill>
                  <a:latin typeface="Open Sauce Light"/>
                </a:rPr>
                <a:t>www.sccahs.org</a:t>
              </a:r>
            </a:p>
          </p:txBody>
        </p:sp>
        <p:sp>
          <p:nvSpPr>
            <p:cNvPr name="TextBox 11" id="11"/>
            <p:cNvSpPr txBox="true"/>
            <p:nvPr/>
          </p:nvSpPr>
          <p:spPr>
            <a:xfrm rot="0">
              <a:off x="0" y="0"/>
              <a:ext cx="6486547" cy="698500"/>
            </a:xfrm>
            <a:prstGeom prst="rect">
              <a:avLst/>
            </a:prstGeom>
          </p:spPr>
          <p:txBody>
            <a:bodyPr anchor="t" rtlCol="false" tIns="0" lIns="0" bIns="0" rIns="0">
              <a:spAutoFit/>
            </a:bodyPr>
            <a:lstStyle/>
            <a:p>
              <a:pPr>
                <a:lnSpc>
                  <a:spcPts val="4200"/>
                </a:lnSpc>
              </a:pPr>
              <a:r>
                <a:rPr lang="en-US" sz="3500">
                  <a:solidFill>
                    <a:srgbClr val="A0C41A"/>
                  </a:solidFill>
                  <a:latin typeface="Open Sauce"/>
                </a:rPr>
                <a:t>Website</a:t>
              </a:r>
            </a:p>
          </p:txBody>
        </p:sp>
      </p:grpSp>
      <p:grpSp>
        <p:nvGrpSpPr>
          <p:cNvPr name="Group 12" id="12"/>
          <p:cNvGrpSpPr/>
          <p:nvPr/>
        </p:nvGrpSpPr>
        <p:grpSpPr>
          <a:xfrm rot="0">
            <a:off x="6438413" y="7572353"/>
            <a:ext cx="4864910" cy="1100932"/>
            <a:chOff x="0" y="0"/>
            <a:chExt cx="6486547" cy="1467909"/>
          </a:xfrm>
        </p:grpSpPr>
        <p:sp>
          <p:nvSpPr>
            <p:cNvPr name="TextBox 13" id="13"/>
            <p:cNvSpPr txBox="true"/>
            <p:nvPr/>
          </p:nvSpPr>
          <p:spPr>
            <a:xfrm rot="0">
              <a:off x="0" y="829734"/>
              <a:ext cx="6486547" cy="638175"/>
            </a:xfrm>
            <a:prstGeom prst="rect">
              <a:avLst/>
            </a:prstGeom>
          </p:spPr>
          <p:txBody>
            <a:bodyPr anchor="t" rtlCol="false" tIns="0" lIns="0" bIns="0" rIns="0">
              <a:spAutoFit/>
            </a:bodyPr>
            <a:lstStyle/>
            <a:p>
              <a:pPr>
                <a:lnSpc>
                  <a:spcPts val="3900"/>
                </a:lnSpc>
              </a:pPr>
              <a:r>
                <a:rPr lang="en-US" sz="3000">
                  <a:solidFill>
                    <a:srgbClr val="FFFFFF"/>
                  </a:solidFill>
                  <a:latin typeface="Open Sauce Light"/>
                </a:rPr>
                <a:t>hello@reallygreatsite.com</a:t>
              </a:r>
            </a:p>
          </p:txBody>
        </p:sp>
        <p:sp>
          <p:nvSpPr>
            <p:cNvPr name="TextBox 14" id="14"/>
            <p:cNvSpPr txBox="true"/>
            <p:nvPr/>
          </p:nvSpPr>
          <p:spPr>
            <a:xfrm rot="0">
              <a:off x="0" y="0"/>
              <a:ext cx="6486547" cy="698500"/>
            </a:xfrm>
            <a:prstGeom prst="rect">
              <a:avLst/>
            </a:prstGeom>
          </p:spPr>
          <p:txBody>
            <a:bodyPr anchor="t" rtlCol="false" tIns="0" lIns="0" bIns="0" rIns="0">
              <a:spAutoFit/>
            </a:bodyPr>
            <a:lstStyle/>
            <a:p>
              <a:pPr>
                <a:lnSpc>
                  <a:spcPts val="4200"/>
                </a:lnSpc>
              </a:pPr>
              <a:r>
                <a:rPr lang="en-US" sz="3500">
                  <a:solidFill>
                    <a:srgbClr val="A0C41A"/>
                  </a:solidFill>
                  <a:latin typeface="Open Sauce"/>
                </a:rPr>
                <a:t>Email Address</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12083" y="4043703"/>
            <a:ext cx="1632629" cy="138031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315605" y="5803097"/>
            <a:ext cx="1529107" cy="152910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127853" y="7621942"/>
            <a:ext cx="1760199" cy="1593781"/>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4916419" y="3792835"/>
            <a:ext cx="1341389" cy="1882051"/>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6982580" y="4391707"/>
            <a:ext cx="2034425" cy="684306"/>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4646812" y="7699074"/>
            <a:ext cx="1880603" cy="1439516"/>
          </a:xfrm>
          <a:prstGeom prst="rect">
            <a:avLst/>
          </a:prstGeom>
        </p:spPr>
      </p:pic>
      <p:pic>
        <p:nvPicPr>
          <p:cNvPr name="Picture 8" id="8"/>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7160324" y="7579365"/>
            <a:ext cx="1678935" cy="1678935"/>
          </a:xfrm>
          <a:prstGeom prst="rect">
            <a:avLst/>
          </a:prstGeom>
        </p:spPr>
      </p:pic>
      <p:pic>
        <p:nvPicPr>
          <p:cNvPr name="Picture 9" id="9"/>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12151186" y="3866325"/>
            <a:ext cx="1242940" cy="1735069"/>
          </a:xfrm>
          <a:prstGeom prst="rect">
            <a:avLst/>
          </a:prstGeom>
        </p:spPr>
      </p:pic>
      <p:pic>
        <p:nvPicPr>
          <p:cNvPr name="Picture 10" id="10"/>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false" flipV="false" rot="0">
            <a:off x="14425078" y="3866325"/>
            <a:ext cx="1735069" cy="1735069"/>
          </a:xfrm>
          <a:prstGeom prst="rect">
            <a:avLst/>
          </a:prstGeom>
        </p:spPr>
      </p:pic>
      <p:pic>
        <p:nvPicPr>
          <p:cNvPr name="Picture 11" id="11"/>
          <p:cNvPicPr>
            <a:picLocks noChangeAspect="true"/>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0" t="0" r="0" b="0"/>
          <a:stretch>
            <a:fillRect/>
          </a:stretch>
        </p:blipFill>
        <p:spPr>
          <a:xfrm flipH="false" flipV="false" rot="0">
            <a:off x="9935986" y="3984171"/>
            <a:ext cx="1499378" cy="1499378"/>
          </a:xfrm>
          <a:prstGeom prst="rect">
            <a:avLst/>
          </a:prstGeom>
        </p:spPr>
      </p:pic>
      <p:pic>
        <p:nvPicPr>
          <p:cNvPr name="Picture 12" id="12"/>
          <p:cNvPicPr>
            <a:picLocks noChangeAspect="true"/>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0" t="0" r="0" b="0"/>
          <a:stretch>
            <a:fillRect/>
          </a:stretch>
        </p:blipFill>
        <p:spPr>
          <a:xfrm flipH="false" flipV="false" rot="0">
            <a:off x="12022967" y="5820688"/>
            <a:ext cx="1499378" cy="1493926"/>
          </a:xfrm>
          <a:prstGeom prst="rect">
            <a:avLst/>
          </a:prstGeom>
        </p:spPr>
      </p:pic>
      <p:pic>
        <p:nvPicPr>
          <p:cNvPr name="Picture 13" id="13"/>
          <p:cNvPicPr>
            <a:picLocks noChangeAspect="true"/>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l="0" t="0" r="0" b="0"/>
          <a:stretch>
            <a:fillRect/>
          </a:stretch>
        </p:blipFill>
        <p:spPr>
          <a:xfrm flipH="false" flipV="false" rot="0">
            <a:off x="14542924" y="5817961"/>
            <a:ext cx="1499378" cy="1499378"/>
          </a:xfrm>
          <a:prstGeom prst="rect">
            <a:avLst/>
          </a:prstGeom>
        </p:spPr>
      </p:pic>
      <p:pic>
        <p:nvPicPr>
          <p:cNvPr name="Picture 14" id="14"/>
          <p:cNvPicPr>
            <a:picLocks noChangeAspect="true"/>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l="0" t="0" r="0" b="0"/>
          <a:stretch>
            <a:fillRect/>
          </a:stretch>
        </p:blipFill>
        <p:spPr>
          <a:xfrm flipH="false" flipV="false" rot="0">
            <a:off x="9733650" y="7681684"/>
            <a:ext cx="1474298" cy="1474298"/>
          </a:xfrm>
          <a:prstGeom prst="rect">
            <a:avLst/>
          </a:prstGeom>
        </p:spPr>
      </p:pic>
      <p:pic>
        <p:nvPicPr>
          <p:cNvPr name="Picture 15" id="15"/>
          <p:cNvPicPr>
            <a:picLocks noChangeAspect="true"/>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0" t="0" r="0" b="0"/>
          <a:stretch>
            <a:fillRect/>
          </a:stretch>
        </p:blipFill>
        <p:spPr>
          <a:xfrm flipH="false" flipV="false" rot="0">
            <a:off x="12110332" y="7756508"/>
            <a:ext cx="1324648" cy="1324648"/>
          </a:xfrm>
          <a:prstGeom prst="rect">
            <a:avLst/>
          </a:prstGeom>
        </p:spPr>
      </p:pic>
      <p:pic>
        <p:nvPicPr>
          <p:cNvPr name="Picture 16" id="16"/>
          <p:cNvPicPr>
            <a:picLocks noChangeAspect="true"/>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l="0" t="0" r="0" b="0"/>
          <a:stretch>
            <a:fillRect/>
          </a:stretch>
        </p:blipFill>
        <p:spPr>
          <a:xfrm flipH="false" flipV="false" rot="0">
            <a:off x="14630289" y="7756508"/>
            <a:ext cx="1324648" cy="1324648"/>
          </a:xfrm>
          <a:prstGeom prst="rect">
            <a:avLst/>
          </a:prstGeom>
        </p:spPr>
      </p:pic>
      <p:pic>
        <p:nvPicPr>
          <p:cNvPr name="Picture 17" id="17"/>
          <p:cNvPicPr>
            <a:picLocks noChangeAspect="true"/>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l="0" t="0" r="0" b="0"/>
          <a:stretch>
            <a:fillRect/>
          </a:stretch>
        </p:blipFill>
        <p:spPr>
          <a:xfrm flipH="false" flipV="false" rot="0">
            <a:off x="9913736" y="6094744"/>
            <a:ext cx="1521628" cy="976963"/>
          </a:xfrm>
          <a:prstGeom prst="rect">
            <a:avLst/>
          </a:prstGeom>
        </p:spPr>
      </p:pic>
      <p:pic>
        <p:nvPicPr>
          <p:cNvPr name="Picture 18" id="18"/>
          <p:cNvPicPr>
            <a:picLocks noChangeAspect="true"/>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l="0" t="0" r="0" b="0"/>
          <a:stretch>
            <a:fillRect/>
          </a:stretch>
        </p:blipFill>
        <p:spPr>
          <a:xfrm flipH="false" flipV="false" rot="0">
            <a:off x="4916419" y="6063594"/>
            <a:ext cx="1290386" cy="1008114"/>
          </a:xfrm>
          <a:prstGeom prst="rect">
            <a:avLst/>
          </a:prstGeom>
        </p:spPr>
      </p:pic>
      <p:pic>
        <p:nvPicPr>
          <p:cNvPr name="Picture 19" id="19"/>
          <p:cNvPicPr>
            <a:picLocks noChangeAspect="true"/>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l="0" t="0" r="0" b="0"/>
          <a:stretch>
            <a:fillRect/>
          </a:stretch>
        </p:blipFill>
        <p:spPr>
          <a:xfrm flipH="false" flipV="false" rot="0">
            <a:off x="7346796" y="5803097"/>
            <a:ext cx="1305991" cy="1257016"/>
          </a:xfrm>
          <a:prstGeom prst="rect">
            <a:avLst/>
          </a:prstGeom>
        </p:spPr>
      </p:pic>
      <p:grpSp>
        <p:nvGrpSpPr>
          <p:cNvPr name="Group 20" id="20"/>
          <p:cNvGrpSpPr/>
          <p:nvPr/>
        </p:nvGrpSpPr>
        <p:grpSpPr>
          <a:xfrm rot="0">
            <a:off x="3758428" y="778669"/>
            <a:ext cx="10771144" cy="2289186"/>
            <a:chOff x="0" y="0"/>
            <a:chExt cx="14361525" cy="3052248"/>
          </a:xfrm>
        </p:grpSpPr>
        <p:sp>
          <p:nvSpPr>
            <p:cNvPr name="TextBox 21" id="21"/>
            <p:cNvSpPr txBox="true"/>
            <p:nvPr/>
          </p:nvSpPr>
          <p:spPr>
            <a:xfrm rot="0">
              <a:off x="0" y="76200"/>
              <a:ext cx="14361525" cy="1752600"/>
            </a:xfrm>
            <a:prstGeom prst="rect">
              <a:avLst/>
            </a:prstGeom>
          </p:spPr>
          <p:txBody>
            <a:bodyPr anchor="t" rtlCol="false" tIns="0" lIns="0" bIns="0" rIns="0">
              <a:spAutoFit/>
            </a:bodyPr>
            <a:lstStyle/>
            <a:p>
              <a:pPr algn="ctr" marL="0" indent="0" lvl="0">
                <a:lnSpc>
                  <a:spcPts val="9900"/>
                </a:lnSpc>
              </a:pPr>
              <a:r>
                <a:rPr lang="en-US" sz="9000">
                  <a:solidFill>
                    <a:srgbClr val="FFFFFF"/>
                  </a:solidFill>
                  <a:latin typeface="Lexend Deca"/>
                </a:rPr>
                <a:t>Icon</a:t>
              </a:r>
              <a:r>
                <a:rPr lang="en-US" sz="9000">
                  <a:solidFill>
                    <a:srgbClr val="FFFFFF"/>
                  </a:solidFill>
                  <a:latin typeface="Lexend Deca"/>
                </a:rPr>
                <a:t> Page</a:t>
              </a:r>
            </a:p>
          </p:txBody>
        </p:sp>
        <p:sp>
          <p:nvSpPr>
            <p:cNvPr name="TextBox 22" id="22"/>
            <p:cNvSpPr txBox="true"/>
            <p:nvPr/>
          </p:nvSpPr>
          <p:spPr>
            <a:xfrm rot="0">
              <a:off x="0" y="2022913"/>
              <a:ext cx="14361525" cy="1029335"/>
            </a:xfrm>
            <a:prstGeom prst="rect">
              <a:avLst/>
            </a:prstGeom>
          </p:spPr>
          <p:txBody>
            <a:bodyPr anchor="t" rtlCol="false" tIns="0" lIns="0" bIns="0" rIns="0">
              <a:spAutoFit/>
            </a:bodyPr>
            <a:lstStyle/>
            <a:p>
              <a:pPr algn="ctr">
                <a:lnSpc>
                  <a:spcPts val="3120"/>
                </a:lnSpc>
              </a:pPr>
              <a:r>
                <a:rPr lang="en-US" sz="2400">
                  <a:solidFill>
                    <a:srgbClr val="FFFFFF"/>
                  </a:solidFill>
                  <a:latin typeface="Open Sauce Light"/>
                </a:rPr>
                <a:t>Use these icons and illustrations in your Presentation.</a:t>
              </a:r>
            </a:p>
            <a:p>
              <a:pPr algn="ctr" marL="0" indent="0" lvl="0">
                <a:lnSpc>
                  <a:spcPts val="3119"/>
                </a:lnSpc>
                <a:spcBef>
                  <a:spcPct val="0"/>
                </a:spcBef>
              </a:pPr>
              <a:r>
                <a:rPr lang="en-US" sz="2399">
                  <a:solidFill>
                    <a:srgbClr val="FFFFFF"/>
                  </a:solidFill>
                  <a:latin typeface="Open Sauce Light"/>
                </a:rPr>
                <a:t>Happy designing!</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1028700"/>
            <a:ext cx="4184126" cy="135338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9144000" y="-2112395"/>
            <a:ext cx="13990789" cy="11370695"/>
          </a:xfrm>
          <a:prstGeom prst="rect">
            <a:avLst/>
          </a:prstGeom>
        </p:spPr>
      </p:pic>
      <p:sp>
        <p:nvSpPr>
          <p:cNvPr name="TextBox 4" id="4"/>
          <p:cNvSpPr txBox="true"/>
          <p:nvPr/>
        </p:nvSpPr>
        <p:spPr>
          <a:xfrm rot="0">
            <a:off x="1028700" y="3762375"/>
            <a:ext cx="10237018" cy="1238250"/>
          </a:xfrm>
          <a:prstGeom prst="rect">
            <a:avLst/>
          </a:prstGeom>
        </p:spPr>
        <p:txBody>
          <a:bodyPr anchor="t" rtlCol="false" tIns="0" lIns="0" bIns="0" rIns="0">
            <a:spAutoFit/>
          </a:bodyPr>
          <a:lstStyle/>
          <a:p>
            <a:pPr>
              <a:lnSpc>
                <a:spcPts val="9720"/>
              </a:lnSpc>
            </a:pPr>
            <a:r>
              <a:rPr lang="en-US" sz="8100">
                <a:solidFill>
                  <a:srgbClr val="FFFFFF"/>
                </a:solidFill>
                <a:latin typeface="Roboto Slab Regular"/>
              </a:rPr>
              <a:t>TEMPLATE</a:t>
            </a:r>
          </a:p>
        </p:txBody>
      </p:sp>
      <p:sp>
        <p:nvSpPr>
          <p:cNvPr name="TextBox 5" id="5"/>
          <p:cNvSpPr txBox="true"/>
          <p:nvPr/>
        </p:nvSpPr>
        <p:spPr>
          <a:xfrm rot="0">
            <a:off x="1028700" y="8352790"/>
            <a:ext cx="4184126" cy="905510"/>
          </a:xfrm>
          <a:prstGeom prst="rect">
            <a:avLst/>
          </a:prstGeom>
        </p:spPr>
        <p:txBody>
          <a:bodyPr anchor="t" rtlCol="false" tIns="0" lIns="0" bIns="0" rIns="0">
            <a:spAutoFit/>
          </a:bodyPr>
          <a:lstStyle/>
          <a:p>
            <a:pPr>
              <a:lnSpc>
                <a:spcPts val="3640"/>
              </a:lnSpc>
            </a:pPr>
            <a:r>
              <a:rPr lang="en-US" sz="2600">
                <a:solidFill>
                  <a:srgbClr val="FFFFFF"/>
                </a:solidFill>
                <a:latin typeface="Open Sauce"/>
              </a:rPr>
              <a:t>Presenter name</a:t>
            </a:r>
          </a:p>
          <a:p>
            <a:pPr>
              <a:lnSpc>
                <a:spcPts val="3640"/>
              </a:lnSpc>
            </a:pPr>
            <a:r>
              <a:rPr lang="en-US" sz="2600">
                <a:solidFill>
                  <a:srgbClr val="8DB559"/>
                </a:solidFill>
                <a:latin typeface="Open Sauce"/>
              </a:rPr>
              <a:t>Title</a:t>
            </a:r>
          </a:p>
        </p:txBody>
      </p:sp>
      <p:sp>
        <p:nvSpPr>
          <p:cNvPr name="TextBox 6" id="6"/>
          <p:cNvSpPr txBox="true"/>
          <p:nvPr/>
        </p:nvSpPr>
        <p:spPr>
          <a:xfrm rot="0">
            <a:off x="5212826" y="8352790"/>
            <a:ext cx="4184126" cy="905510"/>
          </a:xfrm>
          <a:prstGeom prst="rect">
            <a:avLst/>
          </a:prstGeom>
        </p:spPr>
        <p:txBody>
          <a:bodyPr anchor="t" rtlCol="false" tIns="0" lIns="0" bIns="0" rIns="0">
            <a:spAutoFit/>
          </a:bodyPr>
          <a:lstStyle/>
          <a:p>
            <a:pPr>
              <a:lnSpc>
                <a:spcPts val="3640"/>
              </a:lnSpc>
            </a:pPr>
            <a:r>
              <a:rPr lang="en-US" sz="2600">
                <a:solidFill>
                  <a:srgbClr val="FFFFFF"/>
                </a:solidFill>
                <a:latin typeface="Open Sauce"/>
              </a:rPr>
              <a:t>Presenter name</a:t>
            </a:r>
          </a:p>
          <a:p>
            <a:pPr>
              <a:lnSpc>
                <a:spcPts val="3640"/>
              </a:lnSpc>
            </a:pPr>
            <a:r>
              <a:rPr lang="en-US" sz="2600">
                <a:solidFill>
                  <a:srgbClr val="8DB559"/>
                </a:solidFill>
                <a:latin typeface="Open Sauce"/>
              </a:rPr>
              <a:t>Title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true" rot="5400000">
            <a:off x="1803031" y="5958246"/>
            <a:ext cx="2566139" cy="4114800"/>
          </a:xfrm>
          <a:prstGeom prst="rect">
            <a:avLst/>
          </a:prstGeom>
        </p:spPr>
      </p:pic>
      <p:sp>
        <p:nvSpPr>
          <p:cNvPr name="TextBox 3" id="3"/>
          <p:cNvSpPr txBox="true"/>
          <p:nvPr/>
        </p:nvSpPr>
        <p:spPr>
          <a:xfrm rot="0">
            <a:off x="1028700" y="1104900"/>
            <a:ext cx="7489104" cy="1295400"/>
          </a:xfrm>
          <a:prstGeom prst="rect">
            <a:avLst/>
          </a:prstGeom>
        </p:spPr>
        <p:txBody>
          <a:bodyPr anchor="t" rtlCol="false" tIns="0" lIns="0" bIns="0" rIns="0">
            <a:spAutoFit/>
          </a:bodyPr>
          <a:lstStyle/>
          <a:p>
            <a:pPr algn="l" marL="0" indent="0" lvl="0">
              <a:lnSpc>
                <a:spcPts val="9900"/>
              </a:lnSpc>
            </a:pPr>
            <a:r>
              <a:rPr lang="en-US" sz="9000">
                <a:solidFill>
                  <a:srgbClr val="1E4357"/>
                </a:solidFill>
                <a:latin typeface="Lexend Deca"/>
              </a:rPr>
              <a:t>Title</a:t>
            </a:r>
          </a:p>
        </p:txBody>
      </p:sp>
      <p:sp>
        <p:nvSpPr>
          <p:cNvPr name="TextBox 4" id="4"/>
          <p:cNvSpPr txBox="true"/>
          <p:nvPr/>
        </p:nvSpPr>
        <p:spPr>
          <a:xfrm rot="0">
            <a:off x="1028700" y="3852845"/>
            <a:ext cx="6393480" cy="495300"/>
          </a:xfrm>
          <a:prstGeom prst="rect">
            <a:avLst/>
          </a:prstGeom>
        </p:spPr>
        <p:txBody>
          <a:bodyPr anchor="t" rtlCol="false" tIns="0" lIns="0" bIns="0" rIns="0">
            <a:spAutoFit/>
          </a:bodyPr>
          <a:lstStyle/>
          <a:p>
            <a:pPr algn="l" marL="0" indent="0" lvl="0">
              <a:lnSpc>
                <a:spcPts val="3900"/>
              </a:lnSpc>
              <a:spcBef>
                <a:spcPct val="0"/>
              </a:spcBef>
            </a:pPr>
            <a:r>
              <a:rPr lang="en-US" sz="3000">
                <a:solidFill>
                  <a:srgbClr val="1E4357"/>
                </a:solidFill>
                <a:latin typeface="Open Sauce Light"/>
              </a:rPr>
              <a:t>Text</a:t>
            </a:r>
          </a:p>
        </p:txBody>
      </p:sp>
      <p:sp>
        <p:nvSpPr>
          <p:cNvPr name="TextBox 5" id="5"/>
          <p:cNvSpPr txBox="true"/>
          <p:nvPr/>
        </p:nvSpPr>
        <p:spPr>
          <a:xfrm rot="0">
            <a:off x="12004884" y="4474086"/>
            <a:ext cx="5254416" cy="581025"/>
          </a:xfrm>
          <a:prstGeom prst="rect">
            <a:avLst/>
          </a:prstGeom>
        </p:spPr>
        <p:txBody>
          <a:bodyPr anchor="t" rtlCol="false" tIns="0" lIns="0" bIns="0" rIns="0">
            <a:spAutoFit/>
          </a:bodyPr>
          <a:lstStyle/>
          <a:p>
            <a:pPr algn="just">
              <a:lnSpc>
                <a:spcPts val="4800"/>
              </a:lnSpc>
            </a:pPr>
            <a:r>
              <a:rPr lang="en-US" sz="3000">
                <a:solidFill>
                  <a:srgbClr val="1E4357"/>
                </a:solidFill>
                <a:latin typeface="Open Sauce Light"/>
              </a:rPr>
              <a:t>Page Title</a:t>
            </a:r>
          </a:p>
        </p:txBody>
      </p:sp>
      <p:sp>
        <p:nvSpPr>
          <p:cNvPr name="TextBox 6" id="6"/>
          <p:cNvSpPr txBox="true"/>
          <p:nvPr/>
        </p:nvSpPr>
        <p:spPr>
          <a:xfrm rot="0">
            <a:off x="11330917" y="4474086"/>
            <a:ext cx="452963" cy="581025"/>
          </a:xfrm>
          <a:prstGeom prst="rect">
            <a:avLst/>
          </a:prstGeom>
        </p:spPr>
        <p:txBody>
          <a:bodyPr anchor="t" rtlCol="false" tIns="0" lIns="0" bIns="0" rIns="0">
            <a:spAutoFit/>
          </a:bodyPr>
          <a:lstStyle/>
          <a:p>
            <a:pPr>
              <a:lnSpc>
                <a:spcPts val="4800"/>
              </a:lnSpc>
            </a:pPr>
            <a:r>
              <a:rPr lang="en-US" sz="3000">
                <a:solidFill>
                  <a:srgbClr val="8DB559"/>
                </a:solidFill>
                <a:latin typeface="Open Sauce SemiBold"/>
              </a:rPr>
              <a:t>01</a:t>
            </a:r>
          </a:p>
        </p:txBody>
      </p:sp>
      <p:sp>
        <p:nvSpPr>
          <p:cNvPr name="TextBox 7" id="7"/>
          <p:cNvSpPr txBox="true"/>
          <p:nvPr/>
        </p:nvSpPr>
        <p:spPr>
          <a:xfrm rot="0">
            <a:off x="11330917" y="5315994"/>
            <a:ext cx="500658" cy="581025"/>
          </a:xfrm>
          <a:prstGeom prst="rect">
            <a:avLst/>
          </a:prstGeom>
        </p:spPr>
        <p:txBody>
          <a:bodyPr anchor="t" rtlCol="false" tIns="0" lIns="0" bIns="0" rIns="0">
            <a:spAutoFit/>
          </a:bodyPr>
          <a:lstStyle/>
          <a:p>
            <a:pPr>
              <a:lnSpc>
                <a:spcPts val="4800"/>
              </a:lnSpc>
            </a:pPr>
            <a:r>
              <a:rPr lang="en-US" sz="3000">
                <a:solidFill>
                  <a:srgbClr val="8DB559"/>
                </a:solidFill>
                <a:latin typeface="Open Sauce SemiBold"/>
              </a:rPr>
              <a:t>02</a:t>
            </a:r>
          </a:p>
        </p:txBody>
      </p:sp>
      <p:sp>
        <p:nvSpPr>
          <p:cNvPr name="TextBox 8" id="8"/>
          <p:cNvSpPr txBox="true"/>
          <p:nvPr/>
        </p:nvSpPr>
        <p:spPr>
          <a:xfrm rot="0">
            <a:off x="11330917" y="6157902"/>
            <a:ext cx="506016" cy="581025"/>
          </a:xfrm>
          <a:prstGeom prst="rect">
            <a:avLst/>
          </a:prstGeom>
        </p:spPr>
        <p:txBody>
          <a:bodyPr anchor="t" rtlCol="false" tIns="0" lIns="0" bIns="0" rIns="0">
            <a:spAutoFit/>
          </a:bodyPr>
          <a:lstStyle/>
          <a:p>
            <a:pPr>
              <a:lnSpc>
                <a:spcPts val="4800"/>
              </a:lnSpc>
            </a:pPr>
            <a:r>
              <a:rPr lang="en-US" sz="3000">
                <a:solidFill>
                  <a:srgbClr val="8DB559"/>
                </a:solidFill>
                <a:latin typeface="Open Sauce SemiBold"/>
              </a:rPr>
              <a:t>03</a:t>
            </a:r>
          </a:p>
        </p:txBody>
      </p:sp>
      <p:sp>
        <p:nvSpPr>
          <p:cNvPr name="TextBox 9" id="9"/>
          <p:cNvSpPr txBox="true"/>
          <p:nvPr/>
        </p:nvSpPr>
        <p:spPr>
          <a:xfrm rot="0">
            <a:off x="11330917" y="6999810"/>
            <a:ext cx="501848" cy="581025"/>
          </a:xfrm>
          <a:prstGeom prst="rect">
            <a:avLst/>
          </a:prstGeom>
        </p:spPr>
        <p:txBody>
          <a:bodyPr anchor="t" rtlCol="false" tIns="0" lIns="0" bIns="0" rIns="0">
            <a:spAutoFit/>
          </a:bodyPr>
          <a:lstStyle/>
          <a:p>
            <a:pPr>
              <a:lnSpc>
                <a:spcPts val="4800"/>
              </a:lnSpc>
            </a:pPr>
            <a:r>
              <a:rPr lang="en-US" sz="3000">
                <a:solidFill>
                  <a:srgbClr val="8DB559"/>
                </a:solidFill>
                <a:latin typeface="Open Sauce SemiBold"/>
              </a:rPr>
              <a:t>04</a:t>
            </a:r>
          </a:p>
        </p:txBody>
      </p:sp>
      <p:sp>
        <p:nvSpPr>
          <p:cNvPr name="TextBox 10" id="10"/>
          <p:cNvSpPr txBox="true"/>
          <p:nvPr/>
        </p:nvSpPr>
        <p:spPr>
          <a:xfrm rot="0">
            <a:off x="11330917" y="7841717"/>
            <a:ext cx="503337" cy="581025"/>
          </a:xfrm>
          <a:prstGeom prst="rect">
            <a:avLst/>
          </a:prstGeom>
        </p:spPr>
        <p:txBody>
          <a:bodyPr anchor="t" rtlCol="false" tIns="0" lIns="0" bIns="0" rIns="0">
            <a:spAutoFit/>
          </a:bodyPr>
          <a:lstStyle/>
          <a:p>
            <a:pPr>
              <a:lnSpc>
                <a:spcPts val="4800"/>
              </a:lnSpc>
            </a:pPr>
            <a:r>
              <a:rPr lang="en-US" sz="3000">
                <a:solidFill>
                  <a:srgbClr val="8DB559"/>
                </a:solidFill>
                <a:latin typeface="Open Sauce SemiBold"/>
              </a:rPr>
              <a:t>05</a:t>
            </a:r>
          </a:p>
        </p:txBody>
      </p:sp>
      <p:sp>
        <p:nvSpPr>
          <p:cNvPr name="TextBox 11" id="11"/>
          <p:cNvSpPr txBox="true"/>
          <p:nvPr/>
        </p:nvSpPr>
        <p:spPr>
          <a:xfrm rot="0">
            <a:off x="11330917" y="8683625"/>
            <a:ext cx="505718" cy="581025"/>
          </a:xfrm>
          <a:prstGeom prst="rect">
            <a:avLst/>
          </a:prstGeom>
        </p:spPr>
        <p:txBody>
          <a:bodyPr anchor="t" rtlCol="false" tIns="0" lIns="0" bIns="0" rIns="0">
            <a:spAutoFit/>
          </a:bodyPr>
          <a:lstStyle/>
          <a:p>
            <a:pPr>
              <a:lnSpc>
                <a:spcPts val="4800"/>
              </a:lnSpc>
            </a:pPr>
            <a:r>
              <a:rPr lang="en-US" sz="3000">
                <a:solidFill>
                  <a:srgbClr val="8DB559"/>
                </a:solidFill>
                <a:latin typeface="Open Sauce SemiBold"/>
              </a:rPr>
              <a:t>06</a:t>
            </a:r>
          </a:p>
        </p:txBody>
      </p:sp>
      <p:sp>
        <p:nvSpPr>
          <p:cNvPr name="TextBox 12" id="12"/>
          <p:cNvSpPr txBox="true"/>
          <p:nvPr/>
        </p:nvSpPr>
        <p:spPr>
          <a:xfrm rot="0">
            <a:off x="12004884" y="5315994"/>
            <a:ext cx="5254416" cy="581025"/>
          </a:xfrm>
          <a:prstGeom prst="rect">
            <a:avLst/>
          </a:prstGeom>
        </p:spPr>
        <p:txBody>
          <a:bodyPr anchor="t" rtlCol="false" tIns="0" lIns="0" bIns="0" rIns="0">
            <a:spAutoFit/>
          </a:bodyPr>
          <a:lstStyle/>
          <a:p>
            <a:pPr algn="just">
              <a:lnSpc>
                <a:spcPts val="4800"/>
              </a:lnSpc>
            </a:pPr>
            <a:r>
              <a:rPr lang="en-US" sz="3000">
                <a:solidFill>
                  <a:srgbClr val="1E4357"/>
                </a:solidFill>
                <a:latin typeface="Open Sauce Light"/>
              </a:rPr>
              <a:t>Page Title</a:t>
            </a:r>
          </a:p>
        </p:txBody>
      </p:sp>
      <p:sp>
        <p:nvSpPr>
          <p:cNvPr name="TextBox 13" id="13"/>
          <p:cNvSpPr txBox="true"/>
          <p:nvPr/>
        </p:nvSpPr>
        <p:spPr>
          <a:xfrm rot="0">
            <a:off x="12004884" y="6157902"/>
            <a:ext cx="5254416" cy="581025"/>
          </a:xfrm>
          <a:prstGeom prst="rect">
            <a:avLst/>
          </a:prstGeom>
        </p:spPr>
        <p:txBody>
          <a:bodyPr anchor="t" rtlCol="false" tIns="0" lIns="0" bIns="0" rIns="0">
            <a:spAutoFit/>
          </a:bodyPr>
          <a:lstStyle/>
          <a:p>
            <a:pPr algn="just">
              <a:lnSpc>
                <a:spcPts val="4800"/>
              </a:lnSpc>
            </a:pPr>
            <a:r>
              <a:rPr lang="en-US" sz="3000">
                <a:solidFill>
                  <a:srgbClr val="1E4357"/>
                </a:solidFill>
                <a:latin typeface="Open Sauce Light"/>
              </a:rPr>
              <a:t>Page Title</a:t>
            </a:r>
          </a:p>
        </p:txBody>
      </p:sp>
      <p:sp>
        <p:nvSpPr>
          <p:cNvPr name="TextBox 14" id="14"/>
          <p:cNvSpPr txBox="true"/>
          <p:nvPr/>
        </p:nvSpPr>
        <p:spPr>
          <a:xfrm rot="0">
            <a:off x="12004884" y="6999810"/>
            <a:ext cx="5254416" cy="581025"/>
          </a:xfrm>
          <a:prstGeom prst="rect">
            <a:avLst/>
          </a:prstGeom>
        </p:spPr>
        <p:txBody>
          <a:bodyPr anchor="t" rtlCol="false" tIns="0" lIns="0" bIns="0" rIns="0">
            <a:spAutoFit/>
          </a:bodyPr>
          <a:lstStyle/>
          <a:p>
            <a:pPr algn="just">
              <a:lnSpc>
                <a:spcPts val="4800"/>
              </a:lnSpc>
            </a:pPr>
            <a:r>
              <a:rPr lang="en-US" sz="3000">
                <a:solidFill>
                  <a:srgbClr val="1E4357"/>
                </a:solidFill>
                <a:latin typeface="Open Sauce Light"/>
              </a:rPr>
              <a:t>Page Title</a:t>
            </a:r>
          </a:p>
        </p:txBody>
      </p:sp>
      <p:sp>
        <p:nvSpPr>
          <p:cNvPr name="TextBox 15" id="15"/>
          <p:cNvSpPr txBox="true"/>
          <p:nvPr/>
        </p:nvSpPr>
        <p:spPr>
          <a:xfrm rot="0">
            <a:off x="12004884" y="7841717"/>
            <a:ext cx="5254416" cy="581025"/>
          </a:xfrm>
          <a:prstGeom prst="rect">
            <a:avLst/>
          </a:prstGeom>
        </p:spPr>
        <p:txBody>
          <a:bodyPr anchor="t" rtlCol="false" tIns="0" lIns="0" bIns="0" rIns="0">
            <a:spAutoFit/>
          </a:bodyPr>
          <a:lstStyle/>
          <a:p>
            <a:pPr algn="just">
              <a:lnSpc>
                <a:spcPts val="4800"/>
              </a:lnSpc>
            </a:pPr>
            <a:r>
              <a:rPr lang="en-US" sz="3000">
                <a:solidFill>
                  <a:srgbClr val="1E4357"/>
                </a:solidFill>
                <a:latin typeface="Open Sauce Light"/>
              </a:rPr>
              <a:t>Page Title</a:t>
            </a:r>
          </a:p>
        </p:txBody>
      </p:sp>
      <p:sp>
        <p:nvSpPr>
          <p:cNvPr name="TextBox 16" id="16"/>
          <p:cNvSpPr txBox="true"/>
          <p:nvPr/>
        </p:nvSpPr>
        <p:spPr>
          <a:xfrm rot="0">
            <a:off x="12004884" y="8683625"/>
            <a:ext cx="5254416" cy="581025"/>
          </a:xfrm>
          <a:prstGeom prst="rect">
            <a:avLst/>
          </a:prstGeom>
        </p:spPr>
        <p:txBody>
          <a:bodyPr anchor="t" rtlCol="false" tIns="0" lIns="0" bIns="0" rIns="0">
            <a:spAutoFit/>
          </a:bodyPr>
          <a:lstStyle/>
          <a:p>
            <a:pPr algn="just">
              <a:lnSpc>
                <a:spcPts val="4800"/>
              </a:lnSpc>
            </a:pPr>
            <a:r>
              <a:rPr lang="en-US" sz="3000">
                <a:solidFill>
                  <a:srgbClr val="1E4357"/>
                </a:solidFill>
                <a:latin typeface="Open Sauce Light"/>
              </a:rPr>
              <a:t>Page Title</a:t>
            </a:r>
          </a:p>
        </p:txBody>
      </p:sp>
      <p:sp>
        <p:nvSpPr>
          <p:cNvPr name="AutoShape 17" id="17"/>
          <p:cNvSpPr/>
          <p:nvPr/>
        </p:nvSpPr>
        <p:spPr>
          <a:xfrm rot="0">
            <a:off x="11330917" y="5241512"/>
            <a:ext cx="5928383" cy="0"/>
          </a:xfrm>
          <a:prstGeom prst="line">
            <a:avLst/>
          </a:prstGeom>
          <a:ln cap="rnd" w="9525">
            <a:solidFill>
              <a:srgbClr val="1E4357"/>
            </a:solidFill>
            <a:prstDash val="solid"/>
            <a:headEnd type="none" len="sm" w="sm"/>
            <a:tailEnd type="none" len="sm" w="sm"/>
          </a:ln>
        </p:spPr>
      </p:sp>
      <p:sp>
        <p:nvSpPr>
          <p:cNvPr name="AutoShape 18" id="18"/>
          <p:cNvSpPr/>
          <p:nvPr/>
        </p:nvSpPr>
        <p:spPr>
          <a:xfrm rot="0">
            <a:off x="11330917" y="6083420"/>
            <a:ext cx="5928383" cy="0"/>
          </a:xfrm>
          <a:prstGeom prst="line">
            <a:avLst/>
          </a:prstGeom>
          <a:ln cap="rnd" w="9525">
            <a:solidFill>
              <a:srgbClr val="1E4357"/>
            </a:solidFill>
            <a:prstDash val="solid"/>
            <a:headEnd type="none" len="sm" w="sm"/>
            <a:tailEnd type="none" len="sm" w="sm"/>
          </a:ln>
        </p:spPr>
      </p:sp>
      <p:sp>
        <p:nvSpPr>
          <p:cNvPr name="AutoShape 19" id="19"/>
          <p:cNvSpPr/>
          <p:nvPr/>
        </p:nvSpPr>
        <p:spPr>
          <a:xfrm rot="0">
            <a:off x="11330917" y="6925328"/>
            <a:ext cx="5928383" cy="0"/>
          </a:xfrm>
          <a:prstGeom prst="line">
            <a:avLst/>
          </a:prstGeom>
          <a:ln cap="rnd" w="9525">
            <a:solidFill>
              <a:srgbClr val="1E4357"/>
            </a:solidFill>
            <a:prstDash val="solid"/>
            <a:headEnd type="none" len="sm" w="sm"/>
            <a:tailEnd type="none" len="sm" w="sm"/>
          </a:ln>
        </p:spPr>
      </p:sp>
      <p:sp>
        <p:nvSpPr>
          <p:cNvPr name="AutoShape 20" id="20"/>
          <p:cNvSpPr/>
          <p:nvPr/>
        </p:nvSpPr>
        <p:spPr>
          <a:xfrm rot="0">
            <a:off x="11330917" y="7767235"/>
            <a:ext cx="5928383" cy="0"/>
          </a:xfrm>
          <a:prstGeom prst="line">
            <a:avLst/>
          </a:prstGeom>
          <a:ln cap="rnd" w="9525">
            <a:solidFill>
              <a:srgbClr val="1E4357"/>
            </a:solidFill>
            <a:prstDash val="solid"/>
            <a:headEnd type="none" len="sm" w="sm"/>
            <a:tailEnd type="none" len="sm" w="sm"/>
          </a:ln>
        </p:spPr>
      </p:sp>
      <p:sp>
        <p:nvSpPr>
          <p:cNvPr name="AutoShape 21" id="21"/>
          <p:cNvSpPr/>
          <p:nvPr/>
        </p:nvSpPr>
        <p:spPr>
          <a:xfrm rot="0">
            <a:off x="11330917" y="8609143"/>
            <a:ext cx="5928383" cy="0"/>
          </a:xfrm>
          <a:prstGeom prst="line">
            <a:avLst/>
          </a:prstGeom>
          <a:ln cap="rnd" w="9525">
            <a:solidFill>
              <a:srgbClr val="1E4357"/>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sp>
        <p:nvSpPr>
          <p:cNvPr name="TextBox 2" id="2"/>
          <p:cNvSpPr txBox="true"/>
          <p:nvPr/>
        </p:nvSpPr>
        <p:spPr>
          <a:xfrm rot="0">
            <a:off x="1028700" y="840374"/>
            <a:ext cx="6621664" cy="2200275"/>
          </a:xfrm>
          <a:prstGeom prst="rect">
            <a:avLst/>
          </a:prstGeom>
        </p:spPr>
        <p:txBody>
          <a:bodyPr anchor="t" rtlCol="false" tIns="0" lIns="0" bIns="0" rIns="0">
            <a:spAutoFit/>
          </a:bodyPr>
          <a:lstStyle/>
          <a:p>
            <a:pPr>
              <a:lnSpc>
                <a:spcPts val="8640"/>
              </a:lnSpc>
            </a:pPr>
            <a:r>
              <a:rPr lang="en-US" sz="7200">
                <a:solidFill>
                  <a:srgbClr val="FFFFFF"/>
                </a:solidFill>
                <a:latin typeface="Roboto"/>
              </a:rPr>
              <a:t>Highlights and</a:t>
            </a:r>
          </a:p>
          <a:p>
            <a:pPr>
              <a:lnSpc>
                <a:spcPts val="8640"/>
              </a:lnSpc>
            </a:pPr>
            <a:r>
              <a:rPr lang="en-US" sz="7200">
                <a:solidFill>
                  <a:srgbClr val="FFFFFF"/>
                </a:solidFill>
                <a:latin typeface="Roboto"/>
              </a:rPr>
              <a:t>Key Updates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4326413"/>
            <a:ext cx="1499378" cy="1499378"/>
          </a:xfrm>
          <a:prstGeom prst="rect">
            <a:avLst/>
          </a:prstGeom>
        </p:spPr>
      </p:pic>
      <p:sp>
        <p:nvSpPr>
          <p:cNvPr name="TextBox 4" id="4"/>
          <p:cNvSpPr txBox="true"/>
          <p:nvPr/>
        </p:nvSpPr>
        <p:spPr>
          <a:xfrm rot="0">
            <a:off x="1246050" y="4462010"/>
            <a:ext cx="1064678" cy="1085850"/>
          </a:xfrm>
          <a:prstGeom prst="rect">
            <a:avLst/>
          </a:prstGeom>
        </p:spPr>
        <p:txBody>
          <a:bodyPr anchor="t" rtlCol="false" tIns="0" lIns="0" bIns="0" rIns="0">
            <a:spAutoFit/>
          </a:bodyPr>
          <a:lstStyle/>
          <a:p>
            <a:pPr algn="ctr">
              <a:lnSpc>
                <a:spcPts val="8640"/>
              </a:lnSpc>
            </a:pPr>
            <a:r>
              <a:rPr lang="en-US" sz="7200">
                <a:solidFill>
                  <a:srgbClr val="FFFFFF"/>
                </a:solidFill>
                <a:latin typeface="Lexend Deca"/>
              </a:rPr>
              <a:t>1</a:t>
            </a:r>
          </a:p>
        </p:txBody>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7325139"/>
            <a:ext cx="1499378" cy="1499378"/>
          </a:xfrm>
          <a:prstGeom prst="rect">
            <a:avLst/>
          </a:prstGeom>
        </p:spPr>
      </p:pic>
      <p:sp>
        <p:nvSpPr>
          <p:cNvPr name="TextBox 6" id="6"/>
          <p:cNvSpPr txBox="true"/>
          <p:nvPr/>
        </p:nvSpPr>
        <p:spPr>
          <a:xfrm rot="0">
            <a:off x="1246050" y="7536666"/>
            <a:ext cx="1064678" cy="1085850"/>
          </a:xfrm>
          <a:prstGeom prst="rect">
            <a:avLst/>
          </a:prstGeom>
        </p:spPr>
        <p:txBody>
          <a:bodyPr anchor="t" rtlCol="false" tIns="0" lIns="0" bIns="0" rIns="0">
            <a:spAutoFit/>
          </a:bodyPr>
          <a:lstStyle/>
          <a:p>
            <a:pPr algn="ctr">
              <a:lnSpc>
                <a:spcPts val="8640"/>
              </a:lnSpc>
            </a:pPr>
            <a:r>
              <a:rPr lang="en-US" sz="7200">
                <a:solidFill>
                  <a:srgbClr val="FFFFFF"/>
                </a:solidFill>
                <a:latin typeface="Lexend Deca"/>
              </a:rPr>
              <a:t>2</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462041" y="4326413"/>
            <a:ext cx="1499378" cy="1499378"/>
          </a:xfrm>
          <a:prstGeom prst="rect">
            <a:avLst/>
          </a:prstGeom>
        </p:spPr>
      </p:pic>
      <p:sp>
        <p:nvSpPr>
          <p:cNvPr name="TextBox 8" id="8"/>
          <p:cNvSpPr txBox="true"/>
          <p:nvPr/>
        </p:nvSpPr>
        <p:spPr>
          <a:xfrm rot="0">
            <a:off x="9679391" y="4537940"/>
            <a:ext cx="1064678" cy="1085850"/>
          </a:xfrm>
          <a:prstGeom prst="rect">
            <a:avLst/>
          </a:prstGeom>
        </p:spPr>
        <p:txBody>
          <a:bodyPr anchor="t" rtlCol="false" tIns="0" lIns="0" bIns="0" rIns="0">
            <a:spAutoFit/>
          </a:bodyPr>
          <a:lstStyle/>
          <a:p>
            <a:pPr algn="ctr">
              <a:lnSpc>
                <a:spcPts val="8640"/>
              </a:lnSpc>
            </a:pPr>
            <a:r>
              <a:rPr lang="en-US" sz="7200">
                <a:solidFill>
                  <a:srgbClr val="FFFFFF"/>
                </a:solidFill>
                <a:latin typeface="Lexend Deca"/>
              </a:rPr>
              <a:t>3</a:t>
            </a:r>
          </a:p>
        </p:txBody>
      </p:sp>
      <p:grpSp>
        <p:nvGrpSpPr>
          <p:cNvPr name="Group 9" id="9"/>
          <p:cNvGrpSpPr/>
          <p:nvPr/>
        </p:nvGrpSpPr>
        <p:grpSpPr>
          <a:xfrm rot="0">
            <a:off x="2864170" y="4266589"/>
            <a:ext cx="5944284" cy="1047116"/>
            <a:chOff x="0" y="0"/>
            <a:chExt cx="7925712" cy="1396155"/>
          </a:xfrm>
        </p:grpSpPr>
        <p:sp>
          <p:nvSpPr>
            <p:cNvPr name="TextBox 10" id="10"/>
            <p:cNvSpPr txBox="true"/>
            <p:nvPr/>
          </p:nvSpPr>
          <p:spPr>
            <a:xfrm rot="0">
              <a:off x="0" y="945940"/>
              <a:ext cx="7925712" cy="450215"/>
            </a:xfrm>
            <a:prstGeom prst="rect">
              <a:avLst/>
            </a:prstGeom>
          </p:spPr>
          <p:txBody>
            <a:bodyPr anchor="t" rtlCol="false" tIns="0" lIns="0" bIns="0" rIns="0">
              <a:spAutoFit/>
            </a:bodyPr>
            <a:lstStyle/>
            <a:p>
              <a:pPr>
                <a:lnSpc>
                  <a:spcPts val="2730"/>
                </a:lnSpc>
              </a:pPr>
              <a:r>
                <a:rPr lang="en-US" sz="2100">
                  <a:solidFill>
                    <a:srgbClr val="FFFFFF"/>
                  </a:solidFill>
                  <a:latin typeface="Open Sauce"/>
                </a:rPr>
                <a:t>Click here to edit</a:t>
              </a:r>
            </a:p>
          </p:txBody>
        </p:sp>
        <p:sp>
          <p:nvSpPr>
            <p:cNvPr name="TextBox 11" id="11"/>
            <p:cNvSpPr txBox="true"/>
            <p:nvPr/>
          </p:nvSpPr>
          <p:spPr>
            <a:xfrm rot="0">
              <a:off x="0" y="-28575"/>
              <a:ext cx="7925712" cy="638175"/>
            </a:xfrm>
            <a:prstGeom prst="rect">
              <a:avLst/>
            </a:prstGeom>
          </p:spPr>
          <p:txBody>
            <a:bodyPr anchor="t" rtlCol="false" tIns="0" lIns="0" bIns="0" rIns="0">
              <a:spAutoFit/>
            </a:bodyPr>
            <a:lstStyle/>
            <a:p>
              <a:pPr>
                <a:lnSpc>
                  <a:spcPts val="3899"/>
                </a:lnSpc>
              </a:pPr>
              <a:r>
                <a:rPr lang="en-US" sz="2999">
                  <a:solidFill>
                    <a:srgbClr val="B4CDD8"/>
                  </a:solidFill>
                  <a:latin typeface="Lexend Deca Bold"/>
                </a:rPr>
                <a:t>Title</a:t>
              </a:r>
            </a:p>
          </p:txBody>
        </p:sp>
      </p:grpSp>
      <p:grpSp>
        <p:nvGrpSpPr>
          <p:cNvPr name="Group 12" id="12"/>
          <p:cNvGrpSpPr/>
          <p:nvPr/>
        </p:nvGrpSpPr>
        <p:grpSpPr>
          <a:xfrm rot="0">
            <a:off x="11374284" y="4326413"/>
            <a:ext cx="6039645" cy="1161654"/>
            <a:chOff x="0" y="0"/>
            <a:chExt cx="8052860" cy="1548872"/>
          </a:xfrm>
        </p:grpSpPr>
        <p:sp>
          <p:nvSpPr>
            <p:cNvPr name="TextBox 13" id="13"/>
            <p:cNvSpPr txBox="true"/>
            <p:nvPr/>
          </p:nvSpPr>
          <p:spPr>
            <a:xfrm rot="0">
              <a:off x="0" y="1098657"/>
              <a:ext cx="8052860" cy="450215"/>
            </a:xfrm>
            <a:prstGeom prst="rect">
              <a:avLst/>
            </a:prstGeom>
          </p:spPr>
          <p:txBody>
            <a:bodyPr anchor="t" rtlCol="false" tIns="0" lIns="0" bIns="0" rIns="0">
              <a:spAutoFit/>
            </a:bodyPr>
            <a:lstStyle/>
            <a:p>
              <a:pPr>
                <a:lnSpc>
                  <a:spcPts val="2730"/>
                </a:lnSpc>
              </a:pPr>
              <a:r>
                <a:rPr lang="en-US" sz="2100">
                  <a:solidFill>
                    <a:srgbClr val="FFFFFF"/>
                  </a:solidFill>
                  <a:latin typeface="Open Sauce"/>
                </a:rPr>
                <a:t>Click here to edit</a:t>
              </a:r>
            </a:p>
          </p:txBody>
        </p:sp>
        <p:sp>
          <p:nvSpPr>
            <p:cNvPr name="TextBox 14" id="14"/>
            <p:cNvSpPr txBox="true"/>
            <p:nvPr/>
          </p:nvSpPr>
          <p:spPr>
            <a:xfrm rot="0">
              <a:off x="0" y="-28575"/>
              <a:ext cx="8052860" cy="638175"/>
            </a:xfrm>
            <a:prstGeom prst="rect">
              <a:avLst/>
            </a:prstGeom>
          </p:spPr>
          <p:txBody>
            <a:bodyPr anchor="t" rtlCol="false" tIns="0" lIns="0" bIns="0" rIns="0">
              <a:spAutoFit/>
            </a:bodyPr>
            <a:lstStyle/>
            <a:p>
              <a:pPr>
                <a:lnSpc>
                  <a:spcPts val="3899"/>
                </a:lnSpc>
              </a:pPr>
              <a:r>
                <a:rPr lang="en-US" sz="2999">
                  <a:solidFill>
                    <a:srgbClr val="B4CDD8"/>
                  </a:solidFill>
                  <a:latin typeface="Lexend Deca Bold"/>
                </a:rPr>
                <a:t>Title</a:t>
              </a:r>
            </a:p>
          </p:txBody>
        </p:sp>
      </p:grpSp>
      <p:grpSp>
        <p:nvGrpSpPr>
          <p:cNvPr name="Group 15" id="15"/>
          <p:cNvGrpSpPr/>
          <p:nvPr/>
        </p:nvGrpSpPr>
        <p:grpSpPr>
          <a:xfrm rot="0">
            <a:off x="2940943" y="7325139"/>
            <a:ext cx="6039645" cy="1082876"/>
            <a:chOff x="0" y="0"/>
            <a:chExt cx="8052860" cy="1443835"/>
          </a:xfrm>
        </p:grpSpPr>
        <p:sp>
          <p:nvSpPr>
            <p:cNvPr name="TextBox 16" id="16"/>
            <p:cNvSpPr txBox="true"/>
            <p:nvPr/>
          </p:nvSpPr>
          <p:spPr>
            <a:xfrm rot="0">
              <a:off x="0" y="-28575"/>
              <a:ext cx="8052860" cy="638175"/>
            </a:xfrm>
            <a:prstGeom prst="rect">
              <a:avLst/>
            </a:prstGeom>
          </p:spPr>
          <p:txBody>
            <a:bodyPr anchor="t" rtlCol="false" tIns="0" lIns="0" bIns="0" rIns="0">
              <a:spAutoFit/>
            </a:bodyPr>
            <a:lstStyle/>
            <a:p>
              <a:pPr>
                <a:lnSpc>
                  <a:spcPts val="3899"/>
                </a:lnSpc>
              </a:pPr>
              <a:r>
                <a:rPr lang="en-US" sz="2999">
                  <a:solidFill>
                    <a:srgbClr val="B4CDD8"/>
                  </a:solidFill>
                  <a:latin typeface="Lexend Deca Bold"/>
                </a:rPr>
                <a:t>Title</a:t>
              </a:r>
            </a:p>
          </p:txBody>
        </p:sp>
        <p:sp>
          <p:nvSpPr>
            <p:cNvPr name="TextBox 17" id="17"/>
            <p:cNvSpPr txBox="true"/>
            <p:nvPr/>
          </p:nvSpPr>
          <p:spPr>
            <a:xfrm rot="0">
              <a:off x="0" y="993620"/>
              <a:ext cx="8052860" cy="450215"/>
            </a:xfrm>
            <a:prstGeom prst="rect">
              <a:avLst/>
            </a:prstGeom>
          </p:spPr>
          <p:txBody>
            <a:bodyPr anchor="t" rtlCol="false" tIns="0" lIns="0" bIns="0" rIns="0">
              <a:spAutoFit/>
            </a:bodyPr>
            <a:lstStyle/>
            <a:p>
              <a:pPr>
                <a:lnSpc>
                  <a:spcPts val="2730"/>
                </a:lnSpc>
                <a:spcBef>
                  <a:spcPct val="0"/>
                </a:spcBef>
              </a:pPr>
              <a:r>
                <a:rPr lang="en-US" sz="2100">
                  <a:solidFill>
                    <a:srgbClr val="FFFFFF"/>
                  </a:solidFill>
                  <a:latin typeface="Open Sauce"/>
                </a:rPr>
                <a:t>Click here to edit</a:t>
              </a:r>
            </a:p>
          </p:txBody>
        </p:sp>
      </p:grpSp>
      <p:pic>
        <p:nvPicPr>
          <p:cNvPr name="Picture 18" id="1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462041" y="7325139"/>
            <a:ext cx="1499378" cy="1499378"/>
          </a:xfrm>
          <a:prstGeom prst="rect">
            <a:avLst/>
          </a:prstGeom>
        </p:spPr>
      </p:pic>
      <p:sp>
        <p:nvSpPr>
          <p:cNvPr name="TextBox 19" id="19"/>
          <p:cNvSpPr txBox="true"/>
          <p:nvPr/>
        </p:nvSpPr>
        <p:spPr>
          <a:xfrm rot="0">
            <a:off x="9679391" y="7536666"/>
            <a:ext cx="1064678" cy="1085850"/>
          </a:xfrm>
          <a:prstGeom prst="rect">
            <a:avLst/>
          </a:prstGeom>
        </p:spPr>
        <p:txBody>
          <a:bodyPr anchor="t" rtlCol="false" tIns="0" lIns="0" bIns="0" rIns="0">
            <a:spAutoFit/>
          </a:bodyPr>
          <a:lstStyle/>
          <a:p>
            <a:pPr algn="ctr">
              <a:lnSpc>
                <a:spcPts val="8640"/>
              </a:lnSpc>
            </a:pPr>
            <a:r>
              <a:rPr lang="en-US" sz="7200">
                <a:solidFill>
                  <a:srgbClr val="FFFFFF"/>
                </a:solidFill>
                <a:latin typeface="Lexend Deca"/>
              </a:rPr>
              <a:t>4</a:t>
            </a:r>
          </a:p>
        </p:txBody>
      </p:sp>
      <p:grpSp>
        <p:nvGrpSpPr>
          <p:cNvPr name="Group 20" id="20"/>
          <p:cNvGrpSpPr/>
          <p:nvPr/>
        </p:nvGrpSpPr>
        <p:grpSpPr>
          <a:xfrm rot="0">
            <a:off x="11374284" y="7325139"/>
            <a:ext cx="6039645" cy="1161654"/>
            <a:chOff x="0" y="0"/>
            <a:chExt cx="8052860" cy="1548872"/>
          </a:xfrm>
        </p:grpSpPr>
        <p:sp>
          <p:nvSpPr>
            <p:cNvPr name="TextBox 21" id="21"/>
            <p:cNvSpPr txBox="true"/>
            <p:nvPr/>
          </p:nvSpPr>
          <p:spPr>
            <a:xfrm rot="0">
              <a:off x="0" y="1098657"/>
              <a:ext cx="8052860" cy="450215"/>
            </a:xfrm>
            <a:prstGeom prst="rect">
              <a:avLst/>
            </a:prstGeom>
          </p:spPr>
          <p:txBody>
            <a:bodyPr anchor="t" rtlCol="false" tIns="0" lIns="0" bIns="0" rIns="0">
              <a:spAutoFit/>
            </a:bodyPr>
            <a:lstStyle/>
            <a:p>
              <a:pPr>
                <a:lnSpc>
                  <a:spcPts val="2730"/>
                </a:lnSpc>
              </a:pPr>
              <a:r>
                <a:rPr lang="en-US" sz="2100">
                  <a:solidFill>
                    <a:srgbClr val="FFFFFF"/>
                  </a:solidFill>
                  <a:latin typeface="Open Sauce"/>
                </a:rPr>
                <a:t>Click here to edit</a:t>
              </a:r>
            </a:p>
          </p:txBody>
        </p:sp>
        <p:sp>
          <p:nvSpPr>
            <p:cNvPr name="TextBox 22" id="22"/>
            <p:cNvSpPr txBox="true"/>
            <p:nvPr/>
          </p:nvSpPr>
          <p:spPr>
            <a:xfrm rot="0">
              <a:off x="0" y="-28575"/>
              <a:ext cx="8052860" cy="638175"/>
            </a:xfrm>
            <a:prstGeom prst="rect">
              <a:avLst/>
            </a:prstGeom>
          </p:spPr>
          <p:txBody>
            <a:bodyPr anchor="t" rtlCol="false" tIns="0" lIns="0" bIns="0" rIns="0">
              <a:spAutoFit/>
            </a:bodyPr>
            <a:lstStyle/>
            <a:p>
              <a:pPr>
                <a:lnSpc>
                  <a:spcPts val="3899"/>
                </a:lnSpc>
              </a:pPr>
              <a:r>
                <a:rPr lang="en-US" sz="2999">
                  <a:solidFill>
                    <a:srgbClr val="B4CDD8"/>
                  </a:solidFill>
                  <a:latin typeface="Lexend Deca Bold"/>
                </a:rPr>
                <a:t>Title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664166" y="3287899"/>
            <a:ext cx="9328332" cy="7581390"/>
          </a:xfrm>
          <a:prstGeom prst="rect">
            <a:avLst/>
          </a:prstGeom>
        </p:spPr>
      </p:pic>
      <p:sp>
        <p:nvSpPr>
          <p:cNvPr name="TextBox 3" id="3"/>
          <p:cNvSpPr txBox="true"/>
          <p:nvPr/>
        </p:nvSpPr>
        <p:spPr>
          <a:xfrm rot="0">
            <a:off x="1028700" y="933450"/>
            <a:ext cx="16230600" cy="1431290"/>
          </a:xfrm>
          <a:prstGeom prst="rect">
            <a:avLst/>
          </a:prstGeom>
        </p:spPr>
        <p:txBody>
          <a:bodyPr anchor="t" rtlCol="false" tIns="0" lIns="0" bIns="0" rIns="0">
            <a:spAutoFit/>
          </a:bodyPr>
          <a:lstStyle/>
          <a:p>
            <a:pPr>
              <a:lnSpc>
                <a:spcPts val="11439"/>
              </a:lnSpc>
              <a:spcBef>
                <a:spcPct val="0"/>
              </a:spcBef>
            </a:pPr>
            <a:r>
              <a:rPr lang="en-US" sz="8799">
                <a:solidFill>
                  <a:srgbClr val="FFFFFF"/>
                </a:solidFill>
                <a:latin typeface="Roboto"/>
              </a:rPr>
              <a:t>Click to add title</a:t>
            </a:r>
          </a:p>
        </p:txBody>
      </p:sp>
      <p:sp>
        <p:nvSpPr>
          <p:cNvPr name="TextBox 4" id="4"/>
          <p:cNvSpPr txBox="true"/>
          <p:nvPr/>
        </p:nvSpPr>
        <p:spPr>
          <a:xfrm rot="0">
            <a:off x="6444929" y="2553546"/>
            <a:ext cx="10814371" cy="469265"/>
          </a:xfrm>
          <a:prstGeom prst="rect">
            <a:avLst/>
          </a:prstGeom>
        </p:spPr>
        <p:txBody>
          <a:bodyPr anchor="t" rtlCol="false" tIns="0" lIns="0" bIns="0" rIns="0">
            <a:spAutoFit/>
          </a:bodyPr>
          <a:lstStyle/>
          <a:p>
            <a:pPr>
              <a:lnSpc>
                <a:spcPts val="3639"/>
              </a:lnSpc>
              <a:spcBef>
                <a:spcPct val="0"/>
              </a:spcBef>
            </a:pPr>
            <a:r>
              <a:rPr lang="en-US" sz="2799">
                <a:solidFill>
                  <a:srgbClr val="FFFFFF"/>
                </a:solidFill>
                <a:latin typeface="Roboto"/>
              </a:rPr>
              <a:t>Click to add text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10800000">
            <a:off x="13026573" y="0"/>
            <a:ext cx="5261427" cy="5261427"/>
          </a:xfrm>
          <a:prstGeom prst="rect">
            <a:avLst/>
          </a:prstGeom>
        </p:spPr>
      </p:pic>
      <p:sp>
        <p:nvSpPr>
          <p:cNvPr name="TextBox 3" id="3"/>
          <p:cNvSpPr txBox="true"/>
          <p:nvPr/>
        </p:nvSpPr>
        <p:spPr>
          <a:xfrm rot="0">
            <a:off x="1028700" y="933450"/>
            <a:ext cx="16230600" cy="1431290"/>
          </a:xfrm>
          <a:prstGeom prst="rect">
            <a:avLst/>
          </a:prstGeom>
        </p:spPr>
        <p:txBody>
          <a:bodyPr anchor="t" rtlCol="false" tIns="0" lIns="0" bIns="0" rIns="0">
            <a:spAutoFit/>
          </a:bodyPr>
          <a:lstStyle/>
          <a:p>
            <a:pPr>
              <a:lnSpc>
                <a:spcPts val="11439"/>
              </a:lnSpc>
              <a:spcBef>
                <a:spcPct val="0"/>
              </a:spcBef>
            </a:pPr>
            <a:r>
              <a:rPr lang="en-US" sz="8799">
                <a:solidFill>
                  <a:srgbClr val="FFFFFF"/>
                </a:solidFill>
                <a:latin typeface="Roboto"/>
              </a:rPr>
              <a:t>Click to add title</a:t>
            </a:r>
          </a:p>
        </p:txBody>
      </p:sp>
      <p:sp>
        <p:nvSpPr>
          <p:cNvPr name="TextBox 4" id="4"/>
          <p:cNvSpPr txBox="true"/>
          <p:nvPr/>
        </p:nvSpPr>
        <p:spPr>
          <a:xfrm rot="0">
            <a:off x="1028700" y="2583088"/>
            <a:ext cx="10814371" cy="469265"/>
          </a:xfrm>
          <a:prstGeom prst="rect">
            <a:avLst/>
          </a:prstGeom>
        </p:spPr>
        <p:txBody>
          <a:bodyPr anchor="t" rtlCol="false" tIns="0" lIns="0" bIns="0" rIns="0">
            <a:spAutoFit/>
          </a:bodyPr>
          <a:lstStyle/>
          <a:p>
            <a:pPr>
              <a:lnSpc>
                <a:spcPts val="3639"/>
              </a:lnSpc>
              <a:spcBef>
                <a:spcPct val="0"/>
              </a:spcBef>
            </a:pPr>
            <a:r>
              <a:rPr lang="en-US" sz="2799">
                <a:solidFill>
                  <a:srgbClr val="FFFFFF"/>
                </a:solidFill>
                <a:latin typeface="Roboto"/>
              </a:rPr>
              <a:t>Click to add text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3075905" y="4077765"/>
            <a:ext cx="9328332" cy="7581390"/>
          </a:xfrm>
          <a:prstGeom prst="rect">
            <a:avLst/>
          </a:prstGeom>
        </p:spPr>
      </p:pic>
      <p:sp>
        <p:nvSpPr>
          <p:cNvPr name="TextBox 3" id="3"/>
          <p:cNvSpPr txBox="true"/>
          <p:nvPr/>
        </p:nvSpPr>
        <p:spPr>
          <a:xfrm rot="0">
            <a:off x="1028700" y="933450"/>
            <a:ext cx="16230600" cy="1431290"/>
          </a:xfrm>
          <a:prstGeom prst="rect">
            <a:avLst/>
          </a:prstGeom>
        </p:spPr>
        <p:txBody>
          <a:bodyPr anchor="t" rtlCol="false" tIns="0" lIns="0" bIns="0" rIns="0">
            <a:spAutoFit/>
          </a:bodyPr>
          <a:lstStyle/>
          <a:p>
            <a:pPr>
              <a:lnSpc>
                <a:spcPts val="11439"/>
              </a:lnSpc>
              <a:spcBef>
                <a:spcPct val="0"/>
              </a:spcBef>
            </a:pPr>
            <a:r>
              <a:rPr lang="en-US" sz="8799">
                <a:solidFill>
                  <a:srgbClr val="FFFFFF"/>
                </a:solidFill>
                <a:latin typeface="Roboto"/>
              </a:rPr>
              <a:t>Click to add title</a:t>
            </a:r>
          </a:p>
        </p:txBody>
      </p:sp>
      <p:sp>
        <p:nvSpPr>
          <p:cNvPr name="TextBox 4" id="4"/>
          <p:cNvSpPr txBox="true"/>
          <p:nvPr/>
        </p:nvSpPr>
        <p:spPr>
          <a:xfrm rot="0">
            <a:off x="6444929" y="2553546"/>
            <a:ext cx="10814371" cy="469265"/>
          </a:xfrm>
          <a:prstGeom prst="rect">
            <a:avLst/>
          </a:prstGeom>
        </p:spPr>
        <p:txBody>
          <a:bodyPr anchor="t" rtlCol="false" tIns="0" lIns="0" bIns="0" rIns="0">
            <a:spAutoFit/>
          </a:bodyPr>
          <a:lstStyle/>
          <a:p>
            <a:pPr>
              <a:lnSpc>
                <a:spcPts val="3639"/>
              </a:lnSpc>
              <a:spcBef>
                <a:spcPct val="0"/>
              </a:spcBef>
            </a:pPr>
            <a:r>
              <a:rPr lang="en-US" sz="2799">
                <a:solidFill>
                  <a:srgbClr val="FFFFFF"/>
                </a:solidFill>
                <a:latin typeface="Roboto"/>
              </a:rPr>
              <a:t>Click to add text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4007269" y="4271945"/>
            <a:ext cx="9328332" cy="7581390"/>
          </a:xfrm>
          <a:prstGeom prst="rect">
            <a:avLst/>
          </a:prstGeom>
        </p:spPr>
      </p:pic>
      <p:sp>
        <p:nvSpPr>
          <p:cNvPr name="TextBox 3" id="3"/>
          <p:cNvSpPr txBox="true"/>
          <p:nvPr/>
        </p:nvSpPr>
        <p:spPr>
          <a:xfrm rot="0">
            <a:off x="1028700" y="933450"/>
            <a:ext cx="16230600" cy="1431290"/>
          </a:xfrm>
          <a:prstGeom prst="rect">
            <a:avLst/>
          </a:prstGeom>
        </p:spPr>
        <p:txBody>
          <a:bodyPr anchor="t" rtlCol="false" tIns="0" lIns="0" bIns="0" rIns="0">
            <a:spAutoFit/>
          </a:bodyPr>
          <a:lstStyle/>
          <a:p>
            <a:pPr>
              <a:lnSpc>
                <a:spcPts val="11439"/>
              </a:lnSpc>
              <a:spcBef>
                <a:spcPct val="0"/>
              </a:spcBef>
            </a:pPr>
            <a:r>
              <a:rPr lang="en-US" sz="8799">
                <a:solidFill>
                  <a:srgbClr val="FFFFFF"/>
                </a:solidFill>
                <a:latin typeface="Roboto"/>
              </a:rPr>
              <a:t>Click to add title</a:t>
            </a:r>
          </a:p>
        </p:txBody>
      </p:sp>
      <p:sp>
        <p:nvSpPr>
          <p:cNvPr name="TextBox 4" id="4"/>
          <p:cNvSpPr txBox="true"/>
          <p:nvPr/>
        </p:nvSpPr>
        <p:spPr>
          <a:xfrm rot="0">
            <a:off x="6444929" y="2553546"/>
            <a:ext cx="10814371" cy="469265"/>
          </a:xfrm>
          <a:prstGeom prst="rect">
            <a:avLst/>
          </a:prstGeom>
        </p:spPr>
        <p:txBody>
          <a:bodyPr anchor="t" rtlCol="false" tIns="0" lIns="0" bIns="0" rIns="0">
            <a:spAutoFit/>
          </a:bodyPr>
          <a:lstStyle/>
          <a:p>
            <a:pPr>
              <a:lnSpc>
                <a:spcPts val="3639"/>
              </a:lnSpc>
              <a:spcBef>
                <a:spcPct val="0"/>
              </a:spcBef>
            </a:pPr>
            <a:r>
              <a:rPr lang="en-US" sz="2799">
                <a:solidFill>
                  <a:srgbClr val="FFFFFF"/>
                </a:solidFill>
                <a:latin typeface="Roboto"/>
              </a:rPr>
              <a:t>Click to add text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E43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5400000">
            <a:off x="11728031" y="1547795"/>
            <a:ext cx="9328332" cy="7581390"/>
          </a:xfrm>
          <a:prstGeom prst="rect">
            <a:avLst/>
          </a:prstGeom>
        </p:spPr>
      </p:pic>
      <p:sp>
        <p:nvSpPr>
          <p:cNvPr name="TextBox 3" id="3"/>
          <p:cNvSpPr txBox="true"/>
          <p:nvPr/>
        </p:nvSpPr>
        <p:spPr>
          <a:xfrm rot="0">
            <a:off x="1028700" y="933450"/>
            <a:ext cx="16230600" cy="1431290"/>
          </a:xfrm>
          <a:prstGeom prst="rect">
            <a:avLst/>
          </a:prstGeom>
        </p:spPr>
        <p:txBody>
          <a:bodyPr anchor="t" rtlCol="false" tIns="0" lIns="0" bIns="0" rIns="0">
            <a:spAutoFit/>
          </a:bodyPr>
          <a:lstStyle/>
          <a:p>
            <a:pPr>
              <a:lnSpc>
                <a:spcPts val="11439"/>
              </a:lnSpc>
              <a:spcBef>
                <a:spcPct val="0"/>
              </a:spcBef>
            </a:pPr>
            <a:r>
              <a:rPr lang="en-US" sz="8799">
                <a:solidFill>
                  <a:srgbClr val="FFFFFF"/>
                </a:solidFill>
                <a:latin typeface="Roboto"/>
              </a:rPr>
              <a:t>Click to add title</a:t>
            </a:r>
          </a:p>
        </p:txBody>
      </p:sp>
      <p:sp>
        <p:nvSpPr>
          <p:cNvPr name="TextBox 4" id="4"/>
          <p:cNvSpPr txBox="true"/>
          <p:nvPr/>
        </p:nvSpPr>
        <p:spPr>
          <a:xfrm rot="0">
            <a:off x="1028700" y="2534740"/>
            <a:ext cx="10814371" cy="469265"/>
          </a:xfrm>
          <a:prstGeom prst="rect">
            <a:avLst/>
          </a:prstGeom>
        </p:spPr>
        <p:txBody>
          <a:bodyPr anchor="t" rtlCol="false" tIns="0" lIns="0" bIns="0" rIns="0">
            <a:spAutoFit/>
          </a:bodyPr>
          <a:lstStyle/>
          <a:p>
            <a:pPr>
              <a:lnSpc>
                <a:spcPts val="3639"/>
              </a:lnSpc>
              <a:spcBef>
                <a:spcPct val="0"/>
              </a:spcBef>
            </a:pPr>
            <a:r>
              <a:rPr lang="en-US" sz="2799">
                <a:solidFill>
                  <a:srgbClr val="FFFFFF"/>
                </a:solidFill>
                <a:latin typeface="Roboto"/>
              </a:rPr>
              <a:t>Click to add text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DAE9yPaESZg</dc:identifier>
  <dcterms:modified xsi:type="dcterms:W3CDTF">2011-08-01T06:04:30Z</dcterms:modified>
  <cp:revision>1</cp:revision>
  <dc:title>Copy of SCCAHS PowerPoint (DO NOT EDIT)</dc:title>
</cp:coreProperties>
</file>